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theme/theme2.xml" ContentType="application/vnd.openxmlformats-officedocument.theme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766" r:id="rId2"/>
    <p:sldMasterId id="2147483884" r:id="rId3"/>
  </p:sldMasterIdLst>
  <p:notesMasterIdLst>
    <p:notesMasterId r:id="rId12"/>
  </p:notesMasterIdLst>
  <p:sldIdLst>
    <p:sldId id="256" r:id="rId4"/>
    <p:sldId id="257" r:id="rId5"/>
    <p:sldId id="258" r:id="rId6"/>
    <p:sldId id="261" r:id="rId7"/>
    <p:sldId id="262" r:id="rId8"/>
    <p:sldId id="264" r:id="rId9"/>
    <p:sldId id="259" r:id="rId10"/>
    <p:sldId id="260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EB Garamond" panose="00000500000000000000" pitchFamily="2" charset="0"/>
      <p:regular r:id="rId17"/>
      <p:bold r:id="rId18"/>
      <p:italic r:id="rId19"/>
      <p:boldItalic r:id="rId20"/>
    </p:embeddedFont>
    <p:embeddedFont>
      <p:font typeface="EB Garamond Medium" panose="00000600000000000000" pitchFamily="2" charset="0"/>
      <p:regular r:id="rId21"/>
      <p:bold r:id="rId22"/>
      <p:italic r:id="rId23"/>
      <p:boldItalic r:id="rId24"/>
    </p:embeddedFont>
    <p:embeddedFont>
      <p:font typeface="EB Garamond SemiBold" panose="00000700000000000000" pitchFamily="2" charset="0"/>
      <p:regular r:id="rId25"/>
      <p:bold r:id="rId26"/>
      <p:italic r:id="rId27"/>
      <p:boldItalic r:id="rId28"/>
    </p:embeddedFont>
    <p:embeddedFont>
      <p:font typeface="Public Sans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3" roundtripDataSignature="AMtx7mgpKLQaLFuuUmi9n8W/5Cpm1jyyH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211520104062" initials="2" lastIdx="1" clrIdx="0">
    <p:extLst>
      <p:ext uri="{19B8F6BF-5375-455C-9EA6-DF929625EA0E}">
        <p15:presenceInfo xmlns:p15="http://schemas.microsoft.com/office/powerpoint/2012/main" userId="21152010406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21" Type="http://schemas.openxmlformats.org/officeDocument/2006/relationships/font" Target="fonts/font9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customschemas.google.com/relationships/presentationmetadata" Target="meta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15T16:42:12.233" idx="1">
    <p:pos x="5760" y="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g>
</file>

<file path=ppt/media/image33.png>
</file>

<file path=ppt/media/image34.jpg>
</file>

<file path=ppt/media/image35.jpg>
</file>

<file path=ppt/media/image36.jp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4" name="Google Shape;1844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dc51b5f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dc51b5f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5" name="Google Shape;1855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61" name="Google Shape;1861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5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6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0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6.jpg"/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7.png"/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2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/Relationships>
</file>

<file path=ppt/slideLayouts/_rels/slideLayout2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/Relationships>
</file>

<file path=ppt/slideLayouts/_rels/slideLayout2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5.png"/></Relationships>
</file>

<file path=ppt/slideLayouts/_rels/slideLayout2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2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5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6.png"/></Relationships>
</file>

<file path=ppt/slideLayouts/_rels/slideLayout2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0.png"/></Relationships>
</file>

<file path=ppt/slideLayouts/_rels/slideLayout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2.xml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2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2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2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6.jpg"/><Relationship Id="rId1" Type="http://schemas.openxmlformats.org/officeDocument/2006/relationships/slideMaster" Target="../slideMasters/slideMaster3.xml"/></Relationships>
</file>

<file path=ppt/slideLayouts/_rels/slideLayout2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7.png"/><Relationship Id="rId1" Type="http://schemas.openxmlformats.org/officeDocument/2006/relationships/slideMaster" Target="../slideMasters/slideMaster3.xml"/></Relationships>
</file>

<file path=ppt/slideLayouts/_rels/slideLayout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2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2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3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3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3.xml"/></Relationships>
</file>

<file path=ppt/slideLayouts/_rels/slideLayout3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5.png"/></Relationships>
</file>

<file path=ppt/slideLayouts/_rels/slideLayout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6.png"/></Relationships>
</file>

<file path=ppt/slideLayouts/_rels/slideLayout3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5.png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6.png"/></Relationships>
</file>

<file path=ppt/slideLayouts/_rels/slideLayout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0.png"/></Relationships>
</file>

<file path=ppt/slideLayouts/_rels/slideLayout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jpg"/><Relationship Id="rId1" Type="http://schemas.openxmlformats.org/officeDocument/2006/relationships/slideMaster" Target="../slideMasters/slideMaster3.xml"/></Relationships>
</file>

<file path=ppt/slideLayouts/_rels/slideLayout3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3.xml"/></Relationships>
</file>

<file path=ppt/slideLayouts/_rels/slideLayout3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Master" Target="../slideMasters/slideMaster3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png"/><Relationship Id="rId1" Type="http://schemas.openxmlformats.org/officeDocument/2006/relationships/slideMaster" Target="../slideMasters/slideMaster3.xml"/></Relationships>
</file>

<file path=ppt/slideLayouts/_rels/slideLayout3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Master" Target="../slideMasters/slideMaster3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2" name="Google Shape;82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5010891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164046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085347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622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380582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2_Title and Conte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220"/>
          <p:cNvPicPr preferRelativeResize="0"/>
          <p:nvPr/>
        </p:nvPicPr>
        <p:blipFill rotWithShape="1">
          <a:blip r:embed="rId2">
            <a:alphaModFix/>
          </a:blip>
          <a:srcRect l="16976" t="14937" r="19508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445451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" name="Google Shape;53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702865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998257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66" name="Google Shape;66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90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67" name="Google Shape;67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8" name="Google Shape;68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761008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1073088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2" name="Google Shape;82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4578532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679931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7082288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06" name="Google Shape;106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7" name="Google Shape;107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0463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06" name="Google Shape;106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7" name="Google Shape;107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4" name="Google Shape;114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5" name="Google Shape;115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0422318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Google Shape;120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2" name="Google Shape;122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3" name="Google Shape;123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282768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0" name="Google Shape;130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1" name="Google Shape;131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5094383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8763949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1520023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50" name="Google Shape;150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1087020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2" name="Google Shape;162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Google Shape;164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Google Shape;168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5634039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74" name="Google Shape;174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3194672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" name="Google Shape;186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" name="Google Shape;187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5646345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" name="Google Shape;193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606357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4" name="Google Shape;114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5" name="Google Shape;115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8015346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204" name="Google Shape;204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1455304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" name="Google Shape;215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1580568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18" name="Google Shape;218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0" name="Google Shape;220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21" name="Google Shape;221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22" name="Google Shape;222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3" name="Google Shape;223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4" name="Google Shape;224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25" name="Google Shape;225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26" name="Google Shape;226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2323686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30" name="Google Shape;230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1" name="Google Shape;231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32" name="Google Shape;232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3" name="Google Shape;233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4" name="Google Shape;234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6" name="Google Shape;236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7" name="Google Shape;237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8" name="Google Shape;238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9" name="Google Shape;239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8030989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1425571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8197020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Google Shape;249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4973552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4" name="Google Shape;254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5" name="Google Shape;255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" name="Google Shape;257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" name="Google Shape;258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" name="Google Shape;259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Google Shape;261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801243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7" name="Google Shape;267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0" name="Google Shape;270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3" name="Google Shape;273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914842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Google Shape;120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2" name="Google Shape;122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3" name="Google Shape;123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7" name="Google Shape;277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78" name="Google Shape;278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79" name="Google Shape;279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0" name="Google Shape;280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1" name="Google Shape;281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82" name="Google Shape;282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83" name="Google Shape;283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" name="Google Shape;284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5" name="Google Shape;285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6" name="Google Shape;286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7" name="Google Shape;287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" name="Google Shape;289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0" name="Google Shape;290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" name="Google Shape;291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0781021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8" name="Google Shape;298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1" name="Google Shape;301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2" name="Google Shape;302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6" name="Google Shape;306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7" name="Google Shape;307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" name="Google Shape;308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0488192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1" name="Google Shape;311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12" name="Google Shape;312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3" name="Google Shape;313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14" name="Google Shape;314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7" name="Google Shape;317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1" name="Google Shape;321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5" name="Google Shape;325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1285547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8" name="Google Shape;328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9" name="Google Shape;329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0" name="Google Shape;330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31" name="Google Shape;331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4" name="Google Shape;334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8" name="Google Shape;338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9" name="Google Shape;339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" name="Google Shape;342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4245729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6" name="Google Shape;346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7" name="Google Shape;347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8" name="Google Shape;348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1" name="Google Shape;351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" name="Google Shape;354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5" name="Google Shape;355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6721620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3" name="Google Shape;363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4" name="Google Shape;364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5" name="Google Shape;365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8" name="Google Shape;368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1" name="Google Shape;371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2" name="Google Shape;372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2030715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0" name="Google Shape;380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1" name="Google Shape;381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5" name="Google Shape;385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7624558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8" name="Google Shape;398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9" name="Google Shape;399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1" name="Google Shape;401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1" name="Google Shape;411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3001773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16" name="Google Shape;416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17" name="Google Shape;417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18" name="Google Shape;418;p257"/>
              <p:cNvCxnSpPr>
                <a:endCxn id="419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0" name="Google Shape;420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19" name="Google Shape;419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/>
              </a:p>
            </p:txBody>
          </p:sp>
        </p:grpSp>
        <p:grpSp>
          <p:nvGrpSpPr>
            <p:cNvPr id="421" name="Google Shape;421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22" name="Google Shape;422;p257"/>
              <p:cNvCxnSpPr>
                <a:endCxn id="423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4" name="Google Shape;424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3" name="Google Shape;423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/>
              </a:p>
            </p:txBody>
          </p:sp>
        </p:grpSp>
        <p:grpSp>
          <p:nvGrpSpPr>
            <p:cNvPr id="425" name="Google Shape;425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26" name="Google Shape;426;p257"/>
              <p:cNvCxnSpPr>
                <a:endCxn id="427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8" name="Google Shape;428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7" name="Google Shape;427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/>
              </a:p>
            </p:txBody>
          </p:sp>
        </p:grpSp>
        <p:grpSp>
          <p:nvGrpSpPr>
            <p:cNvPr id="429" name="Google Shape;429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30" name="Google Shape;430;p257"/>
              <p:cNvCxnSpPr>
                <a:endCxn id="431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2" name="Google Shape;432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1" name="Google Shape;431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/>
              </a:p>
            </p:txBody>
          </p:sp>
        </p:grpSp>
      </p:grpSp>
      <p:sp>
        <p:nvSpPr>
          <p:cNvPr id="433" name="Google Shape;433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4" name="Google Shape;434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5" name="Google Shape;435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0" name="Google Shape;440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2" name="Google Shape;442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3826510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5" name="Google Shape;445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46" name="Google Shape;446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7" name="Google Shape;447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48" name="Google Shape;448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49" name="Google Shape;449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0" name="Google Shape;450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1" name="Google Shape;451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52" name="Google Shape;452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3" name="Google Shape;453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55" name="Google Shape;455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6" name="Google Shape;456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7" name="Google Shape;457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8" name="Google Shape;458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9" name="Google Shape;459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0" name="Google Shape;460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550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Google Shape;128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0" name="Google Shape;130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1" name="Google Shape;131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9" name="Google Shape;469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70" name="Google Shape;470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71" name="Google Shape;471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72" name="Google Shape;472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73" name="Google Shape;473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74" name="Google Shape;474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5" name="Google Shape;475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6" name="Google Shape;476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/>
          </a:p>
        </p:txBody>
      </p:sp>
      <p:sp>
        <p:nvSpPr>
          <p:cNvPr id="477" name="Google Shape;477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/>
          </a:p>
        </p:txBody>
      </p:sp>
      <p:sp>
        <p:nvSpPr>
          <p:cNvPr id="478" name="Google Shape;478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79" name="Google Shape;479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  <p:extLst>
      <p:ext uri="{BB962C8B-B14F-4D97-AF65-F5344CB8AC3E}">
        <p14:creationId xmlns:p14="http://schemas.microsoft.com/office/powerpoint/2010/main" val="458321464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2" name="Google Shape;482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3" name="Google Shape;483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4" name="Google Shape;484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5" name="Google Shape;485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6" name="Google Shape;486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7" name="Google Shape;487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8" name="Google Shape;488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9" name="Google Shape;489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2119692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5" name="Google Shape;495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496" name="Google Shape;496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7" name="Google Shape;497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1" name="Google Shape;501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5" name="Google Shape;505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6" name="Google Shape;506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9343409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9" name="Google Shape;519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0" name="Google Shape;520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2" name="Google Shape;522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6748784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5" name="Google Shape;525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26" name="Google Shape;526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27" name="Google Shape;527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28" name="Google Shape;528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31" name="Google Shape;531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4" name="Google Shape;534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5" name="Google Shape;535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6" name="Google Shape;536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7" name="Google Shape;537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8" name="Google Shape;538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9" name="Google Shape;539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5198576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42" name="Google Shape;542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3" name="Google Shape;543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4" name="Google Shape;544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5" name="Google Shape;545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6" name="Google Shape;546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47" name="Google Shape;547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8" name="Google Shape;548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1" name="Google Shape;551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6" name="Google Shape;556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7" name="Google Shape;557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8" name="Google Shape;558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63987318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2" name="Google Shape;562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3" name="Google Shape;563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4" name="Google Shape;564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5" name="Google Shape;565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6" name="Google Shape;566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67" name="Google Shape;567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4" name="Google Shape;574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262803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2" name="Google Shape;582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83" name="Google Shape;583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5" name="Google Shape;585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6" name="Google Shape;586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7" name="Google Shape;587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8" name="Google Shape;588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9" name="Google Shape;589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9357618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7" name="Google Shape;597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8" name="Google Shape;598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0" name="Google Shape;600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4" name="Google Shape;604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63285555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4" name="Google Shape;614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15" name="Google Shape;61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16" name="Google Shape;61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17" name="Google Shape;61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18" name="Google Shape;61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19" name="Google Shape;61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0" name="Google Shape;620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21" name="Google Shape;62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2" name="Google Shape;62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3" name="Google Shape;62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4" name="Google Shape;62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25" name="Google Shape;62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6" name="Google Shape;626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27" name="Google Shape;62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8" name="Google Shape;62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9" name="Google Shape;62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0" name="Google Shape;63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1" name="Google Shape;63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2" name="Google Shape;632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33" name="Google Shape;63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4" name="Google Shape;63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5" name="Google Shape;63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6" name="Google Shape;63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7" name="Google Shape;63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8" name="Google Shape;638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39" name="Google Shape;63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0" name="Google Shape;64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1" name="Google Shape;64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2" name="Google Shape;64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3" name="Google Shape;64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4" name="Google Shape;644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8" name="Google Shape;648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57976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2" name="Google Shape;652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3" name="Google Shape;653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54" name="Google Shape;654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55" name="Google Shape;65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56" name="Google Shape;65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57" name="Google Shape;65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58" name="Google Shape;65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59" name="Google Shape;65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0" name="Google Shape;660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1" name="Google Shape;66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2" name="Google Shape;66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3" name="Google Shape;66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4" name="Google Shape;66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65" name="Google Shape;66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6" name="Google Shape;666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7" name="Google Shape;66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9" name="Google Shape;66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0" name="Google Shape;67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1" name="Google Shape;67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2" name="Google Shape;672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3" name="Google Shape;67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5" name="Google Shape;67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6" name="Google Shape;67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7" name="Google Shape;67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8" name="Google Shape;678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9" name="Google Shape;67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1" name="Google Shape;68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2" name="Google Shape;68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3" name="Google Shape;68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84" name="Google Shape;684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7" name="Google Shape;687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8" name="Google Shape;688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9492678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Google Shape;690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2" name="Google Shape;692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4" name="Google Shape;694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695" name="Google Shape;695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696" name="Google Shape;696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697" name="Google Shape;697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698" name="Google Shape;698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699" name="Google Shape;699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00" name="Google Shape;700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01" name="Google Shape;701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02" name="Google Shape;702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4" name="Google Shape;704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5" name="Google Shape;705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6" name="Google Shape;706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7" name="Google Shape;707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8" name="Google Shape;708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9" name="Google Shape;709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2156367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Google Shape;711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5" name="Google Shape;715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/>
          </a:p>
        </p:txBody>
      </p:sp>
      <p:sp>
        <p:nvSpPr>
          <p:cNvPr id="716" name="Google Shape;716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/>
          </a:p>
        </p:txBody>
      </p:sp>
      <p:sp>
        <p:nvSpPr>
          <p:cNvPr id="717" name="Google Shape;717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/>
          </a:p>
        </p:txBody>
      </p:sp>
      <p:sp>
        <p:nvSpPr>
          <p:cNvPr id="718" name="Google Shape;718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/>
          </a:p>
        </p:txBody>
      </p:sp>
      <p:sp>
        <p:nvSpPr>
          <p:cNvPr id="719" name="Google Shape;719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/>
          </a:p>
        </p:txBody>
      </p:sp>
      <p:sp>
        <p:nvSpPr>
          <p:cNvPr id="720" name="Google Shape;720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/>
          </a:p>
        </p:txBody>
      </p:sp>
      <p:sp>
        <p:nvSpPr>
          <p:cNvPr id="721" name="Google Shape;721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/>
          </a:p>
        </p:txBody>
      </p:sp>
      <p:sp>
        <p:nvSpPr>
          <p:cNvPr id="722" name="Google Shape;722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/>
          </a:p>
        </p:txBody>
      </p:sp>
      <p:sp>
        <p:nvSpPr>
          <p:cNvPr id="723" name="Google Shape;723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7" name="Google Shape;727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8" name="Google Shape;728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9" name="Google Shape;729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0023189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35" name="Google Shape;735;p272"/>
          <p:cNvCxnSpPr>
            <a:stCxn id="73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36" name="Google Shape;736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7" name="Google Shape;737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8" name="Google Shape;738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9" name="Google Shape;739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0" name="Google Shape;740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1" name="Google Shape;741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3" name="Google Shape;743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8" name="Google Shape;748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9" name="Google Shape;749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9576735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54" name="Google Shape;754;p273"/>
          <p:cNvCxnSpPr>
            <a:stCxn id="755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55" name="Google Shape;755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6" name="Google Shape;756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7" name="Google Shape;757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8" name="Google Shape;758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9" name="Google Shape;759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0" name="Google Shape;760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1" name="Google Shape;761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2" name="Google Shape;762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17671673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73" name="Google Shape;773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74" name="Google Shape;774;p274"/>
            <p:cNvCxnSpPr>
              <a:stCxn id="775" idx="6"/>
              <a:endCxn id="776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7" name="Google Shape;777;p274"/>
            <p:cNvCxnSpPr>
              <a:stCxn id="775" idx="6"/>
              <a:endCxn id="778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9" name="Google Shape;779;p274"/>
            <p:cNvCxnSpPr>
              <a:stCxn id="775" idx="6"/>
              <a:endCxn id="780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1" name="Google Shape;781;p274"/>
            <p:cNvCxnSpPr>
              <a:stCxn id="775" idx="6"/>
              <a:endCxn id="782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3" name="Google Shape;783;p274"/>
            <p:cNvCxnSpPr>
              <a:stCxn id="775" idx="6"/>
              <a:endCxn id="784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5" name="Google Shape;785;p274"/>
            <p:cNvCxnSpPr>
              <a:stCxn id="775" idx="6"/>
              <a:endCxn id="786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7" name="Google Shape;787;p274"/>
            <p:cNvCxnSpPr>
              <a:stCxn id="775" idx="6"/>
              <a:endCxn id="788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89" name="Google Shape;789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75" name="Google Shape;775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790" name="Google Shape;790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791" name="Google Shape;791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2" name="Google Shape;792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6" name="Google Shape;776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4" name="Google Shape;794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8" name="Google Shape;788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6" name="Google Shape;796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8" name="Google Shape;778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8" name="Google Shape;798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0" name="Google Shape;780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0" name="Google Shape;800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6" name="Google Shape;786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1" name="Google Shape;801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2" name="Google Shape;802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4" name="Google Shape;784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2" name="Google Shape;782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05" name="Google Shape;805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7" name="Google Shape;807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8" name="Google Shape;808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9" name="Google Shape;809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1" name="Google Shape;811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2" name="Google Shape;812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16815532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5" name="Google Shape;815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6" name="Google Shape;816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7" name="Google Shape;817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8" name="Google Shape;818;p275"/>
            <p:cNvCxnSpPr>
              <a:stCxn id="819" idx="6"/>
              <a:endCxn id="820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5"/>
            <p:cNvCxnSpPr>
              <a:stCxn id="819" idx="6"/>
              <a:endCxn id="822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5"/>
            <p:cNvCxnSpPr>
              <a:stCxn id="819" idx="6"/>
              <a:endCxn id="824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5"/>
            <p:cNvCxnSpPr>
              <a:stCxn id="819" idx="6"/>
              <a:endCxn id="826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7" name="Google Shape;827;p275"/>
            <p:cNvCxnSpPr>
              <a:stCxn id="819" idx="6"/>
              <a:endCxn id="828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9" name="Google Shape;829;p275"/>
            <p:cNvCxnSpPr>
              <a:stCxn id="819" idx="6"/>
              <a:endCxn id="830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1" name="Google Shape;831;p275"/>
            <p:cNvCxnSpPr>
              <a:stCxn id="819" idx="6"/>
              <a:endCxn id="832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33" name="Google Shape;833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9" name="Google Shape;819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34" name="Google Shape;834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35" name="Google Shape;835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4" name="Google Shape;844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5" name="Google Shape;845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6" name="Google Shape;846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9" name="Google Shape;849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1" name="Google Shape;851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2" name="Google Shape;852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3" name="Google Shape;853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5" name="Google Shape;855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6" name="Google Shape;856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8839529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59" name="Google Shape;859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2" name="Google Shape;862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63" name="Google Shape;863;p276"/>
            <p:cNvCxnSpPr>
              <a:stCxn id="864" idx="6"/>
              <a:endCxn id="865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6" name="Google Shape;866;p276"/>
            <p:cNvCxnSpPr>
              <a:stCxn id="864" idx="6"/>
              <a:endCxn id="867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8" name="Google Shape;868;p276"/>
            <p:cNvCxnSpPr>
              <a:stCxn id="864" idx="6"/>
              <a:endCxn id="869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0" name="Google Shape;870;p276"/>
            <p:cNvCxnSpPr>
              <a:stCxn id="864" idx="6"/>
              <a:endCxn id="871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2" name="Google Shape;872;p276"/>
            <p:cNvCxnSpPr>
              <a:stCxn id="864" idx="6"/>
              <a:endCxn id="873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4" name="Google Shape;874;p276"/>
            <p:cNvCxnSpPr>
              <a:stCxn id="864" idx="6"/>
              <a:endCxn id="875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6" name="Google Shape;876;p276"/>
            <p:cNvCxnSpPr>
              <a:endCxn id="877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64" name="Google Shape;864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78" name="Google Shape;878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79" name="Google Shape;879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65" name="Google Shape;865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0" name="Google Shape;880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881" name="Google Shape;881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67" name="Google Shape;867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2" name="Google Shape;882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883" name="Google Shape;883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75" name="Google Shape;875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4" name="Google Shape;884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885" name="Google Shape;885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73" name="Google Shape;873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6" name="Google Shape;886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887" name="Google Shape;887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69" name="Google Shape;869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8" name="Google Shape;888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889" name="Google Shape;889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77" name="Google Shape;877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0" name="Google Shape;890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891" name="Google Shape;891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71" name="Google Shape;871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2" name="Google Shape;892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893" name="Google Shape;893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5" name="Google Shape;895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6" name="Google Shape;896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7" name="Google Shape;897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8" name="Google Shape;898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0" name="Google Shape;900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8678817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03" name="Google Shape;903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6" name="Google Shape;906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7" name="Google Shape;907;p277"/>
            <p:cNvCxnSpPr>
              <a:stCxn id="908" idx="6"/>
              <a:endCxn id="909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7"/>
            <p:cNvCxnSpPr>
              <a:stCxn id="908" idx="6"/>
              <a:endCxn id="911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7"/>
            <p:cNvCxnSpPr>
              <a:stCxn id="908" idx="6"/>
              <a:endCxn id="913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7"/>
            <p:cNvCxnSpPr>
              <a:stCxn id="908" idx="6"/>
              <a:endCxn id="915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6" name="Google Shape;916;p277"/>
            <p:cNvCxnSpPr>
              <a:stCxn id="908" idx="6"/>
              <a:endCxn id="917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" name="Google Shape;918;p277"/>
            <p:cNvCxnSpPr>
              <a:stCxn id="908" idx="6"/>
              <a:endCxn id="919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0" name="Google Shape;920;p277"/>
            <p:cNvCxnSpPr>
              <a:endCxn id="921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8" name="Google Shape;908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22" name="Google Shape;922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23" name="Google Shape;923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9" name="Google Shape;909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25" name="Google Shape;925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11" name="Google Shape;911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27" name="Google Shape;927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9" name="Google Shape;919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29" name="Google Shape;929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7" name="Google Shape;917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31" name="Google Shape;931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13" name="Google Shape;913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2" name="Google Shape;932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33" name="Google Shape;933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21" name="Google Shape;921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4" name="Google Shape;934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35" name="Google Shape;935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15" name="Google Shape;915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6" name="Google Shape;936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37" name="Google Shape;937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9" name="Google Shape;939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0" name="Google Shape;940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1" name="Google Shape;941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2" name="Google Shape;942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4" name="Google Shape;944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49639629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7" name="Google Shape;947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0" name="Google Shape;950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51" name="Google Shape;951;p278"/>
            <p:cNvCxnSpPr>
              <a:stCxn id="952" idx="6"/>
              <a:endCxn id="95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8"/>
            <p:cNvCxnSpPr>
              <a:stCxn id="952" idx="6"/>
              <a:endCxn id="95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8"/>
            <p:cNvCxnSpPr>
              <a:stCxn id="952" idx="6"/>
              <a:endCxn id="95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8"/>
            <p:cNvCxnSpPr>
              <a:stCxn id="952" idx="6"/>
              <a:endCxn id="95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0" name="Google Shape;960;p278"/>
            <p:cNvCxnSpPr>
              <a:stCxn id="952" idx="6"/>
              <a:endCxn id="96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2" name="Google Shape;962;p278"/>
            <p:cNvCxnSpPr>
              <a:stCxn id="952" idx="6"/>
              <a:endCxn id="96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4" name="Google Shape;964;p278"/>
            <p:cNvCxnSpPr>
              <a:endCxn id="96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52" name="Google Shape;952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6" name="Google Shape;966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7" name="Google Shape;967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53" name="Google Shape;953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/>
                </a:p>
              </p:txBody>
            </p:sp>
          </p:grpSp>
          <p:grpSp>
            <p:nvGrpSpPr>
              <p:cNvPr id="969" name="Google Shape;969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55" name="Google Shape;955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/>
                </a:p>
              </p:txBody>
            </p:sp>
          </p:grpSp>
          <p:grpSp>
            <p:nvGrpSpPr>
              <p:cNvPr id="971" name="Google Shape;971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63" name="Google Shape;963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/>
                </a:p>
              </p:txBody>
            </p:sp>
          </p:grpSp>
          <p:grpSp>
            <p:nvGrpSpPr>
              <p:cNvPr id="973" name="Google Shape;973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61" name="Google Shape;961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/>
                </a:p>
              </p:txBody>
            </p:sp>
          </p:grpSp>
          <p:grpSp>
            <p:nvGrpSpPr>
              <p:cNvPr id="975" name="Google Shape;975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7" name="Google Shape;957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6" name="Google Shape;976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/>
                </a:p>
              </p:txBody>
            </p:sp>
          </p:grpSp>
          <p:grpSp>
            <p:nvGrpSpPr>
              <p:cNvPr id="977" name="Google Shape;977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65" name="Google Shape;965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8" name="Google Shape;978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/>
                </a:p>
              </p:txBody>
            </p:sp>
          </p:grpSp>
          <p:grpSp>
            <p:nvGrpSpPr>
              <p:cNvPr id="979" name="Google Shape;979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9" name="Google Shape;959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0" name="Google Shape;980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/>
                </a:p>
              </p:txBody>
            </p:sp>
          </p:grpSp>
        </p:grpSp>
      </p:grpSp>
      <p:sp>
        <p:nvSpPr>
          <p:cNvPr id="981" name="Google Shape;981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3" name="Google Shape;983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4" name="Google Shape;984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5" name="Google Shape;985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6" name="Google Shape;986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8" name="Google Shape;988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729283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2" name="Google Shape;992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93" name="Google Shape;993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994" name="Google Shape;994;p279"/>
            <p:cNvCxnSpPr>
              <a:stCxn id="995" idx="6"/>
              <a:endCxn id="996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7" name="Google Shape;997;p279"/>
            <p:cNvCxnSpPr>
              <a:stCxn id="995" idx="6"/>
              <a:endCxn id="998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9" name="Google Shape;999;p279"/>
            <p:cNvCxnSpPr>
              <a:stCxn id="995" idx="6"/>
              <a:endCxn id="1000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1" name="Google Shape;1001;p279"/>
            <p:cNvCxnSpPr>
              <a:stCxn id="995" idx="6"/>
              <a:endCxn id="1002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3" name="Google Shape;1003;p279"/>
            <p:cNvCxnSpPr>
              <a:stCxn id="995" idx="6"/>
              <a:endCxn id="1004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5" name="Google Shape;1005;p279"/>
            <p:cNvCxnSpPr>
              <a:stCxn id="995" idx="6"/>
              <a:endCxn id="1006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7" name="Google Shape;1007;p279"/>
            <p:cNvCxnSpPr>
              <a:endCxn id="1008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5" name="Google Shape;995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6" name="Google Shape;996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8" name="Google Shape;998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6" name="Google Shape;1006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4" name="Google Shape;1004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0" name="Google Shape;1000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8" name="Google Shape;1008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2" name="Google Shape;1002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09" name="Google Shape;1009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6" name="Google Shape;1016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4191012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1" name="Google Shape;1021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2" name="Google Shape;1022;p280"/>
            <p:cNvCxnSpPr>
              <a:stCxn id="1023" idx="6"/>
              <a:endCxn id="102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5" name="Google Shape;1025;p280"/>
            <p:cNvCxnSpPr>
              <a:stCxn id="1023" idx="6"/>
              <a:endCxn id="102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7" name="Google Shape;1027;p280"/>
            <p:cNvCxnSpPr>
              <a:stCxn id="1023" idx="6"/>
              <a:endCxn id="102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9" name="Google Shape;1029;p280"/>
            <p:cNvCxnSpPr>
              <a:stCxn id="1023" idx="6"/>
              <a:endCxn id="103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1" name="Google Shape;1031;p280"/>
            <p:cNvCxnSpPr>
              <a:stCxn id="1023" idx="6"/>
              <a:endCxn id="103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3" name="Google Shape;1033;p280"/>
            <p:cNvCxnSpPr>
              <a:stCxn id="1023" idx="6"/>
              <a:endCxn id="103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80"/>
            <p:cNvCxnSpPr>
              <a:endCxn id="103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3" name="Google Shape;1023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4" name="Google Shape;1024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6" name="Google Shape;1026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2" name="Google Shape;1032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8" name="Google Shape;1028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0" name="Google Shape;1030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7" name="Google Shape;1037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4" name="Google Shape;1044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0435592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Google Shape;1046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7" name="Google Shape;1047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9" name="Google Shape;1049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50" name="Google Shape;1050;p281"/>
            <p:cNvCxnSpPr>
              <a:stCxn id="1051" idx="6"/>
              <a:endCxn id="105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3" name="Google Shape;1053;p281"/>
            <p:cNvCxnSpPr>
              <a:stCxn id="1051" idx="6"/>
              <a:endCxn id="105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5" name="Google Shape;1055;p281"/>
            <p:cNvCxnSpPr>
              <a:stCxn id="1051" idx="6"/>
              <a:endCxn id="105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7" name="Google Shape;1057;p281"/>
            <p:cNvCxnSpPr>
              <a:stCxn id="1051" idx="6"/>
              <a:endCxn id="105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9" name="Google Shape;1059;p281"/>
            <p:cNvCxnSpPr>
              <a:stCxn id="1051" idx="6"/>
              <a:endCxn id="106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1" name="Google Shape;1061;p281"/>
            <p:cNvCxnSpPr>
              <a:stCxn id="1051" idx="6"/>
              <a:endCxn id="106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1"/>
            <p:cNvCxnSpPr>
              <a:endCxn id="106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1" name="Google Shape;1051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2" name="Google Shape;1052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4" name="Google Shape;1054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0" name="Google Shape;1060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6" name="Google Shape;1056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8" name="Google Shape;1058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5" name="Google Shape;1065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2" name="Google Shape;1072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966246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4" name="Google Shape;1074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Google Shape;1075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6" name="Google Shape;1076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7" name="Google Shape;1077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78" name="Google Shape;1078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79" name="Google Shape;1079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80" name="Google Shape;1080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1" name="Google Shape;1081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2" name="Google Shape;1082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3" name="Google Shape;1083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4" name="Google Shape;1084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5" name="Google Shape;1085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6" name="Google Shape;1086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7" name="Google Shape;1087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88" name="Google Shape;1088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089" name="Google Shape;1089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0" name="Google Shape;1090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091" name="Google Shape;1091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2" name="Google Shape;1092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7544436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/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/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/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/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/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/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/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/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41012211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2434128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8905480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920547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1600549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686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52906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3465740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90946719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48164309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7366010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3212663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12138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9678626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8" cy="2133815"/>
            <a:chOff x="822793" y="1506938"/>
            <a:chExt cx="7494348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19215736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96807599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0278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" name="Google Shape;164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Google Shape;168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7465929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/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7395532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1623420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8" r="24764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/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618531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1743073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6889253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3927919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8779460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2389349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9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87381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74" name="Google Shape;174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91207468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0360488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3121254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3947605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9241269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47473878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3895579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2710189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2531674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68027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" name="Google Shape;186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" name="Google Shape;187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06254174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7627243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3133993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01196753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4379941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90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61913499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5157166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98488586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6443064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34312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" name="Google Shape;193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27570069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581894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3346665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3438164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7753314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7307188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1248825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8730170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70144625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012488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2_Title and Conte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357304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3703079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642581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6557608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4328779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4296068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1303035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8787938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5160706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725793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93564497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73011611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6981142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4415684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77589744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15079367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7728490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7117593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2330211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117141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" name="Google Shape;215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9795658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5655103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85542855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6312997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20583443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6734083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07508335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5611197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298491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19442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18" name="Google Shape;218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0" name="Google Shape;220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21" name="Google Shape;221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22" name="Google Shape;222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3" name="Google Shape;223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24" name="Google Shape;224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25" name="Google Shape;225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26" name="Google Shape;226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7436844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8816360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8084804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6017739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5267590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0138596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1508978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3282894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8624055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  <p:extLst>
      <p:ext uri="{BB962C8B-B14F-4D97-AF65-F5344CB8AC3E}">
        <p14:creationId xmlns:p14="http://schemas.microsoft.com/office/powerpoint/2010/main" val="9143379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30" name="Google Shape;230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31" name="Google Shape;231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32" name="Google Shape;232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3" name="Google Shape;233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4" name="Google Shape;234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6" name="Google Shape;236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7" name="Google Shape;237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8" name="Google Shape;238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39" name="Google Shape;239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5589455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22236635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099128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1853014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739609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5411223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4670788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7315138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4436049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92495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861899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7070800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8172614"/>
      </p:ext>
    </p:extLst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88135052"/>
      </p:ext>
    </p:extLst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3917452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0502082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0774021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2099542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9356885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5363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0249050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5198824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4170670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9644141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3463109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0110204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16157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0262382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3315848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819484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Google Shape;249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5723672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6337274"/>
      </p:ext>
    </p:extLst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3858546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1695938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3670270"/>
      </p:ext>
    </p:extLst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26496310"/>
      </p:ext>
    </p:extLst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2166502"/>
      </p:ext>
    </p:extLst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44179"/>
      </p:ext>
    </p:extLst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5528541"/>
      </p:ext>
    </p:extLst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5789307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4" name="Google Shape;254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5" name="Google Shape;255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7" name="Google Shape;257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58" name="Google Shape;258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9" name="Google Shape;259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Google Shape;261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913459"/>
      </p:ext>
    </p:extLst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3283866"/>
      </p:ext>
    </p:extLst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2144566"/>
      </p:ext>
    </p:extLst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0307045"/>
      </p:ext>
    </p:extLst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5594133"/>
      </p:ext>
    </p:extLst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7909963"/>
      </p:ext>
    </p:extLst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1238789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0694734"/>
      </p:ext>
    </p:extLst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0690731"/>
      </p:ext>
    </p:extLst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603419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7" name="Google Shape;267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0" name="Google Shape;270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3" name="Google Shape;273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426737"/>
      </p:ext>
    </p:extLst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7317386"/>
      </p:ext>
    </p:extLst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9950499"/>
      </p:ext>
    </p:extLst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9464411"/>
      </p:ext>
    </p:extLst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574831"/>
      </p:ext>
    </p:extLst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356141"/>
      </p:ext>
    </p:extLst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7933193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5333369"/>
      </p:ext>
    </p:extLst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3839159"/>
      </p:ext>
    </p:extLst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064489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7" name="Google Shape;277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78" name="Google Shape;278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79" name="Google Shape;279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0" name="Google Shape;280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1" name="Google Shape;281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82" name="Google Shape;282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83" name="Google Shape;283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84" name="Google Shape;284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85" name="Google Shape;285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86" name="Google Shape;286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87" name="Google Shape;287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" name="Google Shape;289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0" name="Google Shape;290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1" name="Google Shape;291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6551465"/>
      </p:ext>
    </p:extLst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6174197"/>
      </p:ext>
    </p:extLst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9154345"/>
      </p:ext>
    </p:extLst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35167638"/>
      </p:ext>
    </p:extLst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88039"/>
      </p:ext>
    </p:extLst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3879345"/>
      </p:ext>
    </p:extLst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2139332"/>
      </p:ext>
    </p:extLst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3517621"/>
      </p:ext>
    </p:extLst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099012"/>
      </p:ext>
    </p:extLst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525210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8" name="Google Shape;298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1" name="Google Shape;301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2" name="Google Shape;302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5" name="Google Shape;305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6" name="Google Shape;306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7" name="Google Shape;307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" name="Google Shape;308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1" name="Google Shape;311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12" name="Google Shape;312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3" name="Google Shape;313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14" name="Google Shape;314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7" name="Google Shape;317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1" name="Google Shape;321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5" name="Google Shape;325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8" name="Google Shape;328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9" name="Google Shape;329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0" name="Google Shape;330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31" name="Google Shape;331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4" name="Google Shape;334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8" name="Google Shape;338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9" name="Google Shape;339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" name="Google Shape;342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6" name="Google Shape;346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7" name="Google Shape;347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8" name="Google Shape;348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51" name="Google Shape;351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" name="Google Shape;354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5" name="Google Shape;355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8" name="Google Shape;358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9" name="Google Shape;359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2" name="Google Shape;362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63" name="Google Shape;363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4" name="Google Shape;364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65" name="Google Shape;365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8" name="Google Shape;368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1" name="Google Shape;371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2" name="Google Shape;372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0" name="Google Shape;380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1" name="Google Shape;381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5" name="Google Shape;385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3" name="Google Shape;393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8" name="Google Shape;398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9" name="Google Shape;399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1" name="Google Shape;401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9" name="Google Shape;409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1" name="Google Shape;411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16" name="Google Shape;416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17" name="Google Shape;417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18" name="Google Shape;418;p257"/>
              <p:cNvCxnSpPr>
                <a:endCxn id="419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0" name="Google Shape;420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19" name="Google Shape;419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1" name="Google Shape;421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22" name="Google Shape;422;p257"/>
              <p:cNvCxnSpPr>
                <a:endCxn id="423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4" name="Google Shape;424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3" name="Google Shape;423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5" name="Google Shape;425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26" name="Google Shape;426;p257"/>
              <p:cNvCxnSpPr>
                <a:endCxn id="427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28" name="Google Shape;428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27" name="Google Shape;427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29" name="Google Shape;429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30" name="Google Shape;430;p257"/>
              <p:cNvCxnSpPr>
                <a:endCxn id="431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2" name="Google Shape;432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1" name="Google Shape;431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33" name="Google Shape;433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4" name="Google Shape;434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5" name="Google Shape;435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0" name="Google Shape;440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1" name="Google Shape;441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2" name="Google Shape;442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5" name="Google Shape;445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46" name="Google Shape;446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7" name="Google Shape;447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48" name="Google Shape;448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49" name="Google Shape;449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0" name="Google Shape;450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1" name="Google Shape;451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52" name="Google Shape;452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3" name="Google Shape;453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55" name="Google Shape;455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56" name="Google Shape;456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7" name="Google Shape;457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8" name="Google Shape;458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9" name="Google Shape;459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0" name="Google Shape;460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9" name="Google Shape;469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70" name="Google Shape;470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71" name="Google Shape;471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72" name="Google Shape;472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73" name="Google Shape;473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74" name="Google Shape;474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75" name="Google Shape;475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6" name="Google Shape;476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79" name="Google Shape;479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2" name="Google Shape;482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3" name="Google Shape;483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4" name="Google Shape;484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5" name="Google Shape;485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6" name="Google Shape;486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7" name="Google Shape;487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8" name="Google Shape;488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9" name="Google Shape;489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5" name="Google Shape;495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496" name="Google Shape;496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7" name="Google Shape;497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1" name="Google Shape;501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4" name="Google Shape;504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5" name="Google Shape;505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6" name="Google Shape;506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19" name="Google Shape;519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0" name="Google Shape;520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2" name="Google Shape;522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5" name="Google Shape;525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26" name="Google Shape;526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27" name="Google Shape;527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28" name="Google Shape;528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31" name="Google Shape;531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4" name="Google Shape;534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5" name="Google Shape;535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6" name="Google Shape;536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7" name="Google Shape;537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38" name="Google Shape;538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9" name="Google Shape;539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42" name="Google Shape;542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3" name="Google Shape;543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4" name="Google Shape;544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5" name="Google Shape;545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46" name="Google Shape;546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47" name="Google Shape;547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8" name="Google Shape;548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1" name="Google Shape;551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2" name="Google Shape;552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3" name="Google Shape;553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4" name="Google Shape;554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5" name="Google Shape;555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6" name="Google Shape;556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7" name="Google Shape;557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8" name="Google Shape;558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2" name="Google Shape;562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3" name="Google Shape;563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4" name="Google Shape;564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5" name="Google Shape;565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66" name="Google Shape;566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67" name="Google Shape;567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1" name="Google Shape;571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2" name="Google Shape;572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4" name="Google Shape;574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2" name="Google Shape;582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83" name="Google Shape;583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4" name="Google Shape;584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5" name="Google Shape;585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6" name="Google Shape;586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7" name="Google Shape;587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88" name="Google Shape;588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89" name="Google Shape;589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1" name="Google Shape;591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2" name="Google Shape;592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3" name="Google Shape;593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4" name="Google Shape;594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7" name="Google Shape;597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8" name="Google Shape;598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0" name="Google Shape;600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1" name="Google Shape;601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2" name="Google Shape;602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03" name="Google Shape;603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4" name="Google Shape;604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7" name="Google Shape;607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8" name="Google Shape;608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9" name="Google Shape;609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3" name="Google Shape;613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4" name="Google Shape;614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15" name="Google Shape;615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16" name="Google Shape;616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17" name="Google Shape;617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18" name="Google Shape;618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19" name="Google Shape;619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0" name="Google Shape;620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21" name="Google Shape;621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2" name="Google Shape;622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3" name="Google Shape;623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4" name="Google Shape;624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25" name="Google Shape;625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26" name="Google Shape;626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27" name="Google Shape;627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8" name="Google Shape;628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9" name="Google Shape;629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0" name="Google Shape;630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1" name="Google Shape;631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2" name="Google Shape;632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33" name="Google Shape;633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4" name="Google Shape;634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5" name="Google Shape;635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6" name="Google Shape;636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7" name="Google Shape;637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8" name="Google Shape;638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39" name="Google Shape;639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0" name="Google Shape;640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1" name="Google Shape;641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2" name="Google Shape;642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3" name="Google Shape;643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44" name="Google Shape;644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5" name="Google Shape;645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6" name="Google Shape;646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7" name="Google Shape;647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8" name="Google Shape;648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2" name="Google Shape;652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3" name="Google Shape;653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54" name="Google Shape;654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55" name="Google Shape;655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56" name="Google Shape;656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57" name="Google Shape;657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58" name="Google Shape;658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59" name="Google Shape;659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0" name="Google Shape;660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1" name="Google Shape;661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2" name="Google Shape;662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3" name="Google Shape;663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4" name="Google Shape;664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65" name="Google Shape;665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66" name="Google Shape;666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7" name="Google Shape;667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9" name="Google Shape;669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0" name="Google Shape;670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1" name="Google Shape;671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2" name="Google Shape;672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3" name="Google Shape;673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5" name="Google Shape;675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6" name="Google Shape;676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7" name="Google Shape;677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8" name="Google Shape;678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9" name="Google Shape;679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1" name="Google Shape;681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2" name="Google Shape;682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3" name="Google Shape;683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84" name="Google Shape;684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5" name="Google Shape;685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6" name="Google Shape;686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7" name="Google Shape;687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8" name="Google Shape;688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Google Shape;690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2" name="Google Shape;692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4" name="Google Shape;694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4" name="Google Shape;704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5" name="Google Shape;705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6" name="Google Shape;706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7" name="Google Shape;707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8" name="Google Shape;708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9" name="Google Shape;709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1" name="Google Shape;711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5" name="Google Shape;715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5" name="Google Shape;725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6" name="Google Shape;726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7" name="Google Shape;727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8" name="Google Shape;728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9" name="Google Shape;729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35" name="Google Shape;735;p272"/>
          <p:cNvCxnSpPr>
            <a:stCxn id="73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36" name="Google Shape;736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7" name="Google Shape;737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8" name="Google Shape;738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9" name="Google Shape;739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0" name="Google Shape;740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1" name="Google Shape;741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3" name="Google Shape;743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4" name="Google Shape;744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6" name="Google Shape;746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7" name="Google Shape;747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8" name="Google Shape;748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9" name="Google Shape;749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54" name="Google Shape;754;p273"/>
          <p:cNvCxnSpPr>
            <a:stCxn id="755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55" name="Google Shape;755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6" name="Google Shape;756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7" name="Google Shape;757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8" name="Google Shape;758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9" name="Google Shape;759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0" name="Google Shape;760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1" name="Google Shape;761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2" name="Google Shape;762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3" name="Google Shape;763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5" name="Google Shape;765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6" name="Google Shape;766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7" name="Google Shape;767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8" name="Google Shape;768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1" name="Google Shape;771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73" name="Google Shape;773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74" name="Google Shape;774;p274"/>
            <p:cNvCxnSpPr>
              <a:stCxn id="775" idx="6"/>
              <a:endCxn id="776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7" name="Google Shape;777;p274"/>
            <p:cNvCxnSpPr>
              <a:stCxn id="775" idx="6"/>
              <a:endCxn id="778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9" name="Google Shape;779;p274"/>
            <p:cNvCxnSpPr>
              <a:stCxn id="775" idx="6"/>
              <a:endCxn id="780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1" name="Google Shape;781;p274"/>
            <p:cNvCxnSpPr>
              <a:stCxn id="775" idx="6"/>
              <a:endCxn id="782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3" name="Google Shape;783;p274"/>
            <p:cNvCxnSpPr>
              <a:stCxn id="775" idx="6"/>
              <a:endCxn id="784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5" name="Google Shape;785;p274"/>
            <p:cNvCxnSpPr>
              <a:stCxn id="775" idx="6"/>
              <a:endCxn id="786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7" name="Google Shape;787;p274"/>
            <p:cNvCxnSpPr>
              <a:stCxn id="775" idx="6"/>
              <a:endCxn id="788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89" name="Google Shape;789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75" name="Google Shape;775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790" name="Google Shape;790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791" name="Google Shape;791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2" name="Google Shape;792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6" name="Google Shape;776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4" name="Google Shape;794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8" name="Google Shape;788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6" name="Google Shape;796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78" name="Google Shape;778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8" name="Google Shape;798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0" name="Google Shape;780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0" name="Google Shape;800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6" name="Google Shape;786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1" name="Google Shape;801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2" name="Google Shape;802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4" name="Google Shape;784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2" name="Google Shape;782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05" name="Google Shape;805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6" name="Google Shape;806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7" name="Google Shape;807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8" name="Google Shape;808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9" name="Google Shape;809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0" name="Google Shape;810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1" name="Google Shape;811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2" name="Google Shape;812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4" name="Google Shape;814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5" name="Google Shape;815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6" name="Google Shape;816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17" name="Google Shape;817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18" name="Google Shape;818;p275"/>
            <p:cNvCxnSpPr>
              <a:stCxn id="819" idx="6"/>
              <a:endCxn id="820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1" name="Google Shape;821;p275"/>
            <p:cNvCxnSpPr>
              <a:stCxn id="819" idx="6"/>
              <a:endCxn id="822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3" name="Google Shape;823;p275"/>
            <p:cNvCxnSpPr>
              <a:stCxn id="819" idx="6"/>
              <a:endCxn id="824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5" name="Google Shape;825;p275"/>
            <p:cNvCxnSpPr>
              <a:stCxn id="819" idx="6"/>
              <a:endCxn id="826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7" name="Google Shape;827;p275"/>
            <p:cNvCxnSpPr>
              <a:stCxn id="819" idx="6"/>
              <a:endCxn id="828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9" name="Google Shape;829;p275"/>
            <p:cNvCxnSpPr>
              <a:stCxn id="819" idx="6"/>
              <a:endCxn id="830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1" name="Google Shape;831;p275"/>
            <p:cNvCxnSpPr>
              <a:stCxn id="819" idx="6"/>
              <a:endCxn id="832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33" name="Google Shape;833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19" name="Google Shape;819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34" name="Google Shape;834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35" name="Google Shape;835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6" name="Google Shape;836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8" name="Google Shape;838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2" name="Google Shape;832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0" name="Google Shape;840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2" name="Google Shape;842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4" name="Google Shape;844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5" name="Google Shape;845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6" name="Google Shape;846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49" name="Google Shape;849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0" name="Google Shape;850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1" name="Google Shape;851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2" name="Google Shape;852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3" name="Google Shape;853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4" name="Google Shape;854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5" name="Google Shape;855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6" name="Google Shape;856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59" name="Google Shape;859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2" name="Google Shape;862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63" name="Google Shape;863;p276"/>
            <p:cNvCxnSpPr>
              <a:stCxn id="864" idx="6"/>
              <a:endCxn id="865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6" name="Google Shape;866;p276"/>
            <p:cNvCxnSpPr>
              <a:stCxn id="864" idx="6"/>
              <a:endCxn id="867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8" name="Google Shape;868;p276"/>
            <p:cNvCxnSpPr>
              <a:stCxn id="864" idx="6"/>
              <a:endCxn id="869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0" name="Google Shape;870;p276"/>
            <p:cNvCxnSpPr>
              <a:stCxn id="864" idx="6"/>
              <a:endCxn id="871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2" name="Google Shape;872;p276"/>
            <p:cNvCxnSpPr>
              <a:stCxn id="864" idx="6"/>
              <a:endCxn id="873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4" name="Google Shape;874;p276"/>
            <p:cNvCxnSpPr>
              <a:stCxn id="864" idx="6"/>
              <a:endCxn id="875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6" name="Google Shape;876;p276"/>
            <p:cNvCxnSpPr>
              <a:endCxn id="877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64" name="Google Shape;864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78" name="Google Shape;878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79" name="Google Shape;879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65" name="Google Shape;865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0" name="Google Shape;880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81" name="Google Shape;881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67" name="Google Shape;867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2" name="Google Shape;882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83" name="Google Shape;883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75" name="Google Shape;875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4" name="Google Shape;884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85" name="Google Shape;885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73" name="Google Shape;873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6" name="Google Shape;886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87" name="Google Shape;887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69" name="Google Shape;869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88" name="Google Shape;888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89" name="Google Shape;889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77" name="Google Shape;877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0" name="Google Shape;890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1" name="Google Shape;891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71" name="Google Shape;871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2" name="Google Shape;892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893" name="Google Shape;893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4" name="Google Shape;894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5" name="Google Shape;895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6" name="Google Shape;896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7" name="Google Shape;897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8" name="Google Shape;898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9" name="Google Shape;899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0" name="Google Shape;900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03" name="Google Shape;903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06" name="Google Shape;906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07" name="Google Shape;907;p277"/>
            <p:cNvCxnSpPr>
              <a:stCxn id="908" idx="6"/>
              <a:endCxn id="909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0" name="Google Shape;910;p277"/>
            <p:cNvCxnSpPr>
              <a:stCxn id="908" idx="6"/>
              <a:endCxn id="911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2" name="Google Shape;912;p277"/>
            <p:cNvCxnSpPr>
              <a:stCxn id="908" idx="6"/>
              <a:endCxn id="913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4" name="Google Shape;914;p277"/>
            <p:cNvCxnSpPr>
              <a:stCxn id="908" idx="6"/>
              <a:endCxn id="915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6" name="Google Shape;916;p277"/>
            <p:cNvCxnSpPr>
              <a:stCxn id="908" idx="6"/>
              <a:endCxn id="917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8" name="Google Shape;918;p277"/>
            <p:cNvCxnSpPr>
              <a:stCxn id="908" idx="6"/>
              <a:endCxn id="919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0" name="Google Shape;920;p277"/>
            <p:cNvCxnSpPr>
              <a:endCxn id="921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08" name="Google Shape;908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22" name="Google Shape;922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23" name="Google Shape;923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09" name="Google Shape;909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4" name="Google Shape;924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5" name="Google Shape;925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11" name="Google Shape;911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6" name="Google Shape;926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7" name="Google Shape;927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19" name="Google Shape;919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28" name="Google Shape;928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29" name="Google Shape;929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17" name="Google Shape;917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0" name="Google Shape;930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1" name="Google Shape;931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13" name="Google Shape;913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2" name="Google Shape;932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3" name="Google Shape;933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21" name="Google Shape;921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4" name="Google Shape;934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5" name="Google Shape;935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15" name="Google Shape;915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6" name="Google Shape;936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37" name="Google Shape;937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8" name="Google Shape;938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9" name="Google Shape;939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0" name="Google Shape;940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1" name="Google Shape;941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2" name="Google Shape;942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3" name="Google Shape;943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4" name="Google Shape;944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47" name="Google Shape;947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0" name="Google Shape;950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51" name="Google Shape;951;p278"/>
            <p:cNvCxnSpPr>
              <a:stCxn id="952" idx="6"/>
              <a:endCxn id="953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4" name="Google Shape;954;p278"/>
            <p:cNvCxnSpPr>
              <a:stCxn id="952" idx="6"/>
              <a:endCxn id="955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6" name="Google Shape;956;p278"/>
            <p:cNvCxnSpPr>
              <a:stCxn id="952" idx="6"/>
              <a:endCxn id="957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8" name="Google Shape;958;p278"/>
            <p:cNvCxnSpPr>
              <a:stCxn id="952" idx="6"/>
              <a:endCxn id="959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0" name="Google Shape;960;p278"/>
            <p:cNvCxnSpPr>
              <a:stCxn id="952" idx="6"/>
              <a:endCxn id="961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2" name="Google Shape;962;p278"/>
            <p:cNvCxnSpPr>
              <a:stCxn id="952" idx="6"/>
              <a:endCxn id="963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4" name="Google Shape;964;p278"/>
            <p:cNvCxnSpPr>
              <a:endCxn id="965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52" name="Google Shape;952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66" name="Google Shape;966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67" name="Google Shape;967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53" name="Google Shape;953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8" name="Google Shape;968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9" name="Google Shape;969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55" name="Google Shape;955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0" name="Google Shape;970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1" name="Google Shape;971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63" name="Google Shape;963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2" name="Google Shape;972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3" name="Google Shape;973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61" name="Google Shape;961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4" name="Google Shape;974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5" name="Google Shape;975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57" name="Google Shape;957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6" name="Google Shape;976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7" name="Google Shape;977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65" name="Google Shape;965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8" name="Google Shape;978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79" name="Google Shape;979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59" name="Google Shape;959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0" name="Google Shape;980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81" name="Google Shape;981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2" name="Google Shape;982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3" name="Google Shape;983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4" name="Google Shape;984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5" name="Google Shape;985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6" name="Google Shape;986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7" name="Google Shape;987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8" name="Google Shape;988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91" name="Google Shape;991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2" name="Google Shape;992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93" name="Google Shape;993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994" name="Google Shape;994;p279"/>
            <p:cNvCxnSpPr>
              <a:stCxn id="995" idx="6"/>
              <a:endCxn id="996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7" name="Google Shape;997;p279"/>
            <p:cNvCxnSpPr>
              <a:stCxn id="995" idx="6"/>
              <a:endCxn id="998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9" name="Google Shape;999;p279"/>
            <p:cNvCxnSpPr>
              <a:stCxn id="995" idx="6"/>
              <a:endCxn id="1000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1" name="Google Shape;1001;p279"/>
            <p:cNvCxnSpPr>
              <a:stCxn id="995" idx="6"/>
              <a:endCxn id="1002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3" name="Google Shape;1003;p279"/>
            <p:cNvCxnSpPr>
              <a:stCxn id="995" idx="6"/>
              <a:endCxn id="1004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5" name="Google Shape;1005;p279"/>
            <p:cNvCxnSpPr>
              <a:stCxn id="995" idx="6"/>
              <a:endCxn id="1006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7" name="Google Shape;1007;p279"/>
            <p:cNvCxnSpPr>
              <a:endCxn id="1008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95" name="Google Shape;995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6" name="Google Shape;996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998" name="Google Shape;998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6" name="Google Shape;1006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4" name="Google Shape;1004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0" name="Google Shape;1000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8" name="Google Shape;1008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2" name="Google Shape;1002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09" name="Google Shape;1009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6" name="Google Shape;1016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0" name="Google Shape;1020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1" name="Google Shape;1021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2" name="Google Shape;1022;p280"/>
            <p:cNvCxnSpPr>
              <a:stCxn id="1023" idx="6"/>
              <a:endCxn id="1024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5" name="Google Shape;1025;p280"/>
            <p:cNvCxnSpPr>
              <a:stCxn id="1023" idx="6"/>
              <a:endCxn id="1026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7" name="Google Shape;1027;p280"/>
            <p:cNvCxnSpPr>
              <a:stCxn id="1023" idx="6"/>
              <a:endCxn id="1028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9" name="Google Shape;1029;p280"/>
            <p:cNvCxnSpPr>
              <a:stCxn id="1023" idx="6"/>
              <a:endCxn id="1030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1" name="Google Shape;1031;p280"/>
            <p:cNvCxnSpPr>
              <a:stCxn id="1023" idx="6"/>
              <a:endCxn id="1032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3" name="Google Shape;1033;p280"/>
            <p:cNvCxnSpPr>
              <a:stCxn id="1023" idx="6"/>
              <a:endCxn id="1034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5" name="Google Shape;1035;p280"/>
            <p:cNvCxnSpPr>
              <a:endCxn id="1036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3" name="Google Shape;1023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4" name="Google Shape;1024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6" name="Google Shape;1026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4" name="Google Shape;1034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2" name="Google Shape;1032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8" name="Google Shape;1028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6" name="Google Shape;1036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0" name="Google Shape;1030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7" name="Google Shape;1037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4" name="Google Shape;1044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6" name="Google Shape;1046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7" name="Google Shape;1047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8" name="Google Shape;1048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9" name="Google Shape;1049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50" name="Google Shape;1050;p281"/>
            <p:cNvCxnSpPr>
              <a:stCxn id="1051" idx="6"/>
              <a:endCxn id="1052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3" name="Google Shape;1053;p281"/>
            <p:cNvCxnSpPr>
              <a:stCxn id="1051" idx="6"/>
              <a:endCxn id="1054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5" name="Google Shape;1055;p281"/>
            <p:cNvCxnSpPr>
              <a:stCxn id="1051" idx="6"/>
              <a:endCxn id="1056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7" name="Google Shape;1057;p281"/>
            <p:cNvCxnSpPr>
              <a:stCxn id="1051" idx="6"/>
              <a:endCxn id="1058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9" name="Google Shape;1059;p281"/>
            <p:cNvCxnSpPr>
              <a:stCxn id="1051" idx="6"/>
              <a:endCxn id="1060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1" name="Google Shape;1061;p281"/>
            <p:cNvCxnSpPr>
              <a:stCxn id="1051" idx="6"/>
              <a:endCxn id="1062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3" name="Google Shape;1063;p281"/>
            <p:cNvCxnSpPr>
              <a:endCxn id="1064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1" name="Google Shape;1051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2" name="Google Shape;1052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4" name="Google Shape;1054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2" name="Google Shape;1062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0" name="Google Shape;1060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6" name="Google Shape;1056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4" name="Google Shape;1064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8" name="Google Shape;1058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5" name="Google Shape;1065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2" name="Google Shape;1072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4" name="Google Shape;1074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Google Shape;1075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6" name="Google Shape;1076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7" name="Google Shape;1077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78" name="Google Shape;1078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79" name="Google Shape;1079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80" name="Google Shape;1080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1" name="Google Shape;1081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2" name="Google Shape;1082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3" name="Google Shape;1083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4" name="Google Shape;1084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5" name="Google Shape;1085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6" name="Google Shape;1086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87" name="Google Shape;1087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88" name="Google Shape;1088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089" name="Google Shape;1089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0" name="Google Shape;1090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091" name="Google Shape;1091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2" name="Google Shape;1092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" name="Google Shape;53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41.xml"/><Relationship Id="rId117" Type="http://schemas.openxmlformats.org/officeDocument/2006/relationships/slideLayout" Target="../slideLayouts/slideLayout232.xml"/><Relationship Id="rId21" Type="http://schemas.openxmlformats.org/officeDocument/2006/relationships/slideLayout" Target="../slideLayouts/slideLayout136.xml"/><Relationship Id="rId42" Type="http://schemas.openxmlformats.org/officeDocument/2006/relationships/slideLayout" Target="../slideLayouts/slideLayout157.xml"/><Relationship Id="rId47" Type="http://schemas.openxmlformats.org/officeDocument/2006/relationships/slideLayout" Target="../slideLayouts/slideLayout162.xml"/><Relationship Id="rId63" Type="http://schemas.openxmlformats.org/officeDocument/2006/relationships/slideLayout" Target="../slideLayouts/slideLayout178.xml"/><Relationship Id="rId68" Type="http://schemas.openxmlformats.org/officeDocument/2006/relationships/slideLayout" Target="../slideLayouts/slideLayout183.xml"/><Relationship Id="rId84" Type="http://schemas.openxmlformats.org/officeDocument/2006/relationships/slideLayout" Target="../slideLayouts/slideLayout199.xml"/><Relationship Id="rId89" Type="http://schemas.openxmlformats.org/officeDocument/2006/relationships/slideLayout" Target="../slideLayouts/slideLayout204.xml"/><Relationship Id="rId112" Type="http://schemas.openxmlformats.org/officeDocument/2006/relationships/slideLayout" Target="../slideLayouts/slideLayout227.xml"/><Relationship Id="rId16" Type="http://schemas.openxmlformats.org/officeDocument/2006/relationships/slideLayout" Target="../slideLayouts/slideLayout131.xml"/><Relationship Id="rId107" Type="http://schemas.openxmlformats.org/officeDocument/2006/relationships/slideLayout" Target="../slideLayouts/slideLayout222.xml"/><Relationship Id="rId11" Type="http://schemas.openxmlformats.org/officeDocument/2006/relationships/slideLayout" Target="../slideLayouts/slideLayout126.xml"/><Relationship Id="rId32" Type="http://schemas.openxmlformats.org/officeDocument/2006/relationships/slideLayout" Target="../slideLayouts/slideLayout147.xml"/><Relationship Id="rId37" Type="http://schemas.openxmlformats.org/officeDocument/2006/relationships/slideLayout" Target="../slideLayouts/slideLayout152.xml"/><Relationship Id="rId53" Type="http://schemas.openxmlformats.org/officeDocument/2006/relationships/slideLayout" Target="../slideLayouts/slideLayout168.xml"/><Relationship Id="rId58" Type="http://schemas.openxmlformats.org/officeDocument/2006/relationships/slideLayout" Target="../slideLayouts/slideLayout173.xml"/><Relationship Id="rId74" Type="http://schemas.openxmlformats.org/officeDocument/2006/relationships/slideLayout" Target="../slideLayouts/slideLayout189.xml"/><Relationship Id="rId79" Type="http://schemas.openxmlformats.org/officeDocument/2006/relationships/slideLayout" Target="../slideLayouts/slideLayout194.xml"/><Relationship Id="rId102" Type="http://schemas.openxmlformats.org/officeDocument/2006/relationships/slideLayout" Target="../slideLayouts/slideLayout217.xml"/><Relationship Id="rId5" Type="http://schemas.openxmlformats.org/officeDocument/2006/relationships/slideLayout" Target="../slideLayouts/slideLayout120.xml"/><Relationship Id="rId90" Type="http://schemas.openxmlformats.org/officeDocument/2006/relationships/slideLayout" Target="../slideLayouts/slideLayout205.xml"/><Relationship Id="rId95" Type="http://schemas.openxmlformats.org/officeDocument/2006/relationships/slideLayout" Target="../slideLayouts/slideLayout210.xml"/><Relationship Id="rId22" Type="http://schemas.openxmlformats.org/officeDocument/2006/relationships/slideLayout" Target="../slideLayouts/slideLayout137.xml"/><Relationship Id="rId27" Type="http://schemas.openxmlformats.org/officeDocument/2006/relationships/slideLayout" Target="../slideLayouts/slideLayout142.xml"/><Relationship Id="rId43" Type="http://schemas.openxmlformats.org/officeDocument/2006/relationships/slideLayout" Target="../slideLayouts/slideLayout158.xml"/><Relationship Id="rId48" Type="http://schemas.openxmlformats.org/officeDocument/2006/relationships/slideLayout" Target="../slideLayouts/slideLayout163.xml"/><Relationship Id="rId64" Type="http://schemas.openxmlformats.org/officeDocument/2006/relationships/slideLayout" Target="../slideLayouts/slideLayout179.xml"/><Relationship Id="rId69" Type="http://schemas.openxmlformats.org/officeDocument/2006/relationships/slideLayout" Target="../slideLayouts/slideLayout184.xml"/><Relationship Id="rId113" Type="http://schemas.openxmlformats.org/officeDocument/2006/relationships/slideLayout" Target="../slideLayouts/slideLayout228.xml"/><Relationship Id="rId118" Type="http://schemas.openxmlformats.org/officeDocument/2006/relationships/theme" Target="../theme/theme2.xml"/><Relationship Id="rId80" Type="http://schemas.openxmlformats.org/officeDocument/2006/relationships/slideLayout" Target="../slideLayouts/slideLayout195.xml"/><Relationship Id="rId85" Type="http://schemas.openxmlformats.org/officeDocument/2006/relationships/slideLayout" Target="../slideLayouts/slideLayout200.xml"/><Relationship Id="rId12" Type="http://schemas.openxmlformats.org/officeDocument/2006/relationships/slideLayout" Target="../slideLayouts/slideLayout127.xml"/><Relationship Id="rId17" Type="http://schemas.openxmlformats.org/officeDocument/2006/relationships/slideLayout" Target="../slideLayouts/slideLayout132.xml"/><Relationship Id="rId33" Type="http://schemas.openxmlformats.org/officeDocument/2006/relationships/slideLayout" Target="../slideLayouts/slideLayout148.xml"/><Relationship Id="rId38" Type="http://schemas.openxmlformats.org/officeDocument/2006/relationships/slideLayout" Target="../slideLayouts/slideLayout153.xml"/><Relationship Id="rId59" Type="http://schemas.openxmlformats.org/officeDocument/2006/relationships/slideLayout" Target="../slideLayouts/slideLayout174.xml"/><Relationship Id="rId103" Type="http://schemas.openxmlformats.org/officeDocument/2006/relationships/slideLayout" Target="../slideLayouts/slideLayout218.xml"/><Relationship Id="rId108" Type="http://schemas.openxmlformats.org/officeDocument/2006/relationships/slideLayout" Target="../slideLayouts/slideLayout223.xml"/><Relationship Id="rId54" Type="http://schemas.openxmlformats.org/officeDocument/2006/relationships/slideLayout" Target="../slideLayouts/slideLayout169.xml"/><Relationship Id="rId70" Type="http://schemas.openxmlformats.org/officeDocument/2006/relationships/slideLayout" Target="../slideLayouts/slideLayout185.xml"/><Relationship Id="rId75" Type="http://schemas.openxmlformats.org/officeDocument/2006/relationships/slideLayout" Target="../slideLayouts/slideLayout190.xml"/><Relationship Id="rId91" Type="http://schemas.openxmlformats.org/officeDocument/2006/relationships/slideLayout" Target="../slideLayouts/slideLayout206.xml"/><Relationship Id="rId96" Type="http://schemas.openxmlformats.org/officeDocument/2006/relationships/slideLayout" Target="../slideLayouts/slideLayout211.xml"/><Relationship Id="rId1" Type="http://schemas.openxmlformats.org/officeDocument/2006/relationships/slideLayout" Target="../slideLayouts/slideLayout116.xml"/><Relationship Id="rId6" Type="http://schemas.openxmlformats.org/officeDocument/2006/relationships/slideLayout" Target="../slideLayouts/slideLayout121.xml"/><Relationship Id="rId23" Type="http://schemas.openxmlformats.org/officeDocument/2006/relationships/slideLayout" Target="../slideLayouts/slideLayout138.xml"/><Relationship Id="rId28" Type="http://schemas.openxmlformats.org/officeDocument/2006/relationships/slideLayout" Target="../slideLayouts/slideLayout143.xml"/><Relationship Id="rId49" Type="http://schemas.openxmlformats.org/officeDocument/2006/relationships/slideLayout" Target="../slideLayouts/slideLayout164.xml"/><Relationship Id="rId114" Type="http://schemas.openxmlformats.org/officeDocument/2006/relationships/slideLayout" Target="../slideLayouts/slideLayout229.xml"/><Relationship Id="rId10" Type="http://schemas.openxmlformats.org/officeDocument/2006/relationships/slideLayout" Target="../slideLayouts/slideLayout125.xml"/><Relationship Id="rId31" Type="http://schemas.openxmlformats.org/officeDocument/2006/relationships/slideLayout" Target="../slideLayouts/slideLayout146.xml"/><Relationship Id="rId44" Type="http://schemas.openxmlformats.org/officeDocument/2006/relationships/slideLayout" Target="../slideLayouts/slideLayout159.xml"/><Relationship Id="rId52" Type="http://schemas.openxmlformats.org/officeDocument/2006/relationships/slideLayout" Target="../slideLayouts/slideLayout167.xml"/><Relationship Id="rId60" Type="http://schemas.openxmlformats.org/officeDocument/2006/relationships/slideLayout" Target="../slideLayouts/slideLayout175.xml"/><Relationship Id="rId65" Type="http://schemas.openxmlformats.org/officeDocument/2006/relationships/slideLayout" Target="../slideLayouts/slideLayout180.xml"/><Relationship Id="rId73" Type="http://schemas.openxmlformats.org/officeDocument/2006/relationships/slideLayout" Target="../slideLayouts/slideLayout188.xml"/><Relationship Id="rId78" Type="http://schemas.openxmlformats.org/officeDocument/2006/relationships/slideLayout" Target="../slideLayouts/slideLayout193.xml"/><Relationship Id="rId81" Type="http://schemas.openxmlformats.org/officeDocument/2006/relationships/slideLayout" Target="../slideLayouts/slideLayout196.xml"/><Relationship Id="rId86" Type="http://schemas.openxmlformats.org/officeDocument/2006/relationships/slideLayout" Target="../slideLayouts/slideLayout201.xml"/><Relationship Id="rId94" Type="http://schemas.openxmlformats.org/officeDocument/2006/relationships/slideLayout" Target="../slideLayouts/slideLayout209.xml"/><Relationship Id="rId99" Type="http://schemas.openxmlformats.org/officeDocument/2006/relationships/slideLayout" Target="../slideLayouts/slideLayout214.xml"/><Relationship Id="rId101" Type="http://schemas.openxmlformats.org/officeDocument/2006/relationships/slideLayout" Target="../slideLayouts/slideLayout216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Relationship Id="rId13" Type="http://schemas.openxmlformats.org/officeDocument/2006/relationships/slideLayout" Target="../slideLayouts/slideLayout128.xml"/><Relationship Id="rId18" Type="http://schemas.openxmlformats.org/officeDocument/2006/relationships/slideLayout" Target="../slideLayouts/slideLayout133.xml"/><Relationship Id="rId39" Type="http://schemas.openxmlformats.org/officeDocument/2006/relationships/slideLayout" Target="../slideLayouts/slideLayout154.xml"/><Relationship Id="rId109" Type="http://schemas.openxmlformats.org/officeDocument/2006/relationships/slideLayout" Target="../slideLayouts/slideLayout224.xml"/><Relationship Id="rId34" Type="http://schemas.openxmlformats.org/officeDocument/2006/relationships/slideLayout" Target="../slideLayouts/slideLayout149.xml"/><Relationship Id="rId50" Type="http://schemas.openxmlformats.org/officeDocument/2006/relationships/slideLayout" Target="../slideLayouts/slideLayout165.xml"/><Relationship Id="rId55" Type="http://schemas.openxmlformats.org/officeDocument/2006/relationships/slideLayout" Target="../slideLayouts/slideLayout170.xml"/><Relationship Id="rId76" Type="http://schemas.openxmlformats.org/officeDocument/2006/relationships/slideLayout" Target="../slideLayouts/slideLayout191.xml"/><Relationship Id="rId97" Type="http://schemas.openxmlformats.org/officeDocument/2006/relationships/slideLayout" Target="../slideLayouts/slideLayout212.xml"/><Relationship Id="rId104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122.xml"/><Relationship Id="rId71" Type="http://schemas.openxmlformats.org/officeDocument/2006/relationships/slideLayout" Target="../slideLayouts/slideLayout186.xml"/><Relationship Id="rId92" Type="http://schemas.openxmlformats.org/officeDocument/2006/relationships/slideLayout" Target="../slideLayouts/slideLayout207.xml"/><Relationship Id="rId2" Type="http://schemas.openxmlformats.org/officeDocument/2006/relationships/slideLayout" Target="../slideLayouts/slideLayout117.xml"/><Relationship Id="rId29" Type="http://schemas.openxmlformats.org/officeDocument/2006/relationships/slideLayout" Target="../slideLayouts/slideLayout144.xml"/><Relationship Id="rId24" Type="http://schemas.openxmlformats.org/officeDocument/2006/relationships/slideLayout" Target="../slideLayouts/slideLayout139.xml"/><Relationship Id="rId40" Type="http://schemas.openxmlformats.org/officeDocument/2006/relationships/slideLayout" Target="../slideLayouts/slideLayout155.xml"/><Relationship Id="rId45" Type="http://schemas.openxmlformats.org/officeDocument/2006/relationships/slideLayout" Target="../slideLayouts/slideLayout160.xml"/><Relationship Id="rId66" Type="http://schemas.openxmlformats.org/officeDocument/2006/relationships/slideLayout" Target="../slideLayouts/slideLayout181.xml"/><Relationship Id="rId87" Type="http://schemas.openxmlformats.org/officeDocument/2006/relationships/slideLayout" Target="../slideLayouts/slideLayout202.xml"/><Relationship Id="rId110" Type="http://schemas.openxmlformats.org/officeDocument/2006/relationships/slideLayout" Target="../slideLayouts/slideLayout225.xml"/><Relationship Id="rId115" Type="http://schemas.openxmlformats.org/officeDocument/2006/relationships/slideLayout" Target="../slideLayouts/slideLayout230.xml"/><Relationship Id="rId61" Type="http://schemas.openxmlformats.org/officeDocument/2006/relationships/slideLayout" Target="../slideLayouts/slideLayout176.xml"/><Relationship Id="rId82" Type="http://schemas.openxmlformats.org/officeDocument/2006/relationships/slideLayout" Target="../slideLayouts/slideLayout197.xml"/><Relationship Id="rId19" Type="http://schemas.openxmlformats.org/officeDocument/2006/relationships/slideLayout" Target="../slideLayouts/slideLayout134.xml"/><Relationship Id="rId14" Type="http://schemas.openxmlformats.org/officeDocument/2006/relationships/slideLayout" Target="../slideLayouts/slideLayout129.xml"/><Relationship Id="rId30" Type="http://schemas.openxmlformats.org/officeDocument/2006/relationships/slideLayout" Target="../slideLayouts/slideLayout145.xml"/><Relationship Id="rId35" Type="http://schemas.openxmlformats.org/officeDocument/2006/relationships/slideLayout" Target="../slideLayouts/slideLayout150.xml"/><Relationship Id="rId56" Type="http://schemas.openxmlformats.org/officeDocument/2006/relationships/slideLayout" Target="../slideLayouts/slideLayout171.xml"/><Relationship Id="rId77" Type="http://schemas.openxmlformats.org/officeDocument/2006/relationships/slideLayout" Target="../slideLayouts/slideLayout192.xml"/><Relationship Id="rId100" Type="http://schemas.openxmlformats.org/officeDocument/2006/relationships/slideLayout" Target="../slideLayouts/slideLayout215.xml"/><Relationship Id="rId105" Type="http://schemas.openxmlformats.org/officeDocument/2006/relationships/slideLayout" Target="../slideLayouts/slideLayout220.xml"/><Relationship Id="rId8" Type="http://schemas.openxmlformats.org/officeDocument/2006/relationships/slideLayout" Target="../slideLayouts/slideLayout123.xml"/><Relationship Id="rId51" Type="http://schemas.openxmlformats.org/officeDocument/2006/relationships/slideLayout" Target="../slideLayouts/slideLayout166.xml"/><Relationship Id="rId72" Type="http://schemas.openxmlformats.org/officeDocument/2006/relationships/slideLayout" Target="../slideLayouts/slideLayout187.xml"/><Relationship Id="rId93" Type="http://schemas.openxmlformats.org/officeDocument/2006/relationships/slideLayout" Target="../slideLayouts/slideLayout208.xml"/><Relationship Id="rId98" Type="http://schemas.openxmlformats.org/officeDocument/2006/relationships/slideLayout" Target="../slideLayouts/slideLayout213.xml"/><Relationship Id="rId3" Type="http://schemas.openxmlformats.org/officeDocument/2006/relationships/slideLayout" Target="../slideLayouts/slideLayout118.xml"/><Relationship Id="rId25" Type="http://schemas.openxmlformats.org/officeDocument/2006/relationships/slideLayout" Target="../slideLayouts/slideLayout140.xml"/><Relationship Id="rId46" Type="http://schemas.openxmlformats.org/officeDocument/2006/relationships/slideLayout" Target="../slideLayouts/slideLayout161.xml"/><Relationship Id="rId67" Type="http://schemas.openxmlformats.org/officeDocument/2006/relationships/slideLayout" Target="../slideLayouts/slideLayout182.xml"/><Relationship Id="rId116" Type="http://schemas.openxmlformats.org/officeDocument/2006/relationships/slideLayout" Target="../slideLayouts/slideLayout231.xml"/><Relationship Id="rId20" Type="http://schemas.openxmlformats.org/officeDocument/2006/relationships/slideLayout" Target="../slideLayouts/slideLayout135.xml"/><Relationship Id="rId41" Type="http://schemas.openxmlformats.org/officeDocument/2006/relationships/slideLayout" Target="../slideLayouts/slideLayout156.xml"/><Relationship Id="rId62" Type="http://schemas.openxmlformats.org/officeDocument/2006/relationships/slideLayout" Target="../slideLayouts/slideLayout177.xml"/><Relationship Id="rId83" Type="http://schemas.openxmlformats.org/officeDocument/2006/relationships/slideLayout" Target="../slideLayouts/slideLayout198.xml"/><Relationship Id="rId88" Type="http://schemas.openxmlformats.org/officeDocument/2006/relationships/slideLayout" Target="../slideLayouts/slideLayout203.xml"/><Relationship Id="rId111" Type="http://schemas.openxmlformats.org/officeDocument/2006/relationships/slideLayout" Target="../slideLayouts/slideLayout226.xml"/><Relationship Id="rId15" Type="http://schemas.openxmlformats.org/officeDocument/2006/relationships/slideLayout" Target="../slideLayouts/slideLayout130.xml"/><Relationship Id="rId36" Type="http://schemas.openxmlformats.org/officeDocument/2006/relationships/slideLayout" Target="../slideLayouts/slideLayout151.xml"/><Relationship Id="rId57" Type="http://schemas.openxmlformats.org/officeDocument/2006/relationships/slideLayout" Target="../slideLayouts/slideLayout172.xml"/><Relationship Id="rId106" Type="http://schemas.openxmlformats.org/officeDocument/2006/relationships/slideLayout" Target="../slideLayouts/slideLayout221.xml"/></Relationships>
</file>

<file path=ppt/slideMasters/_rels/slideMaster3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58.xml"/><Relationship Id="rId117" Type="http://schemas.openxmlformats.org/officeDocument/2006/relationships/slideLayout" Target="../slideLayouts/slideLayout349.xml"/><Relationship Id="rId21" Type="http://schemas.openxmlformats.org/officeDocument/2006/relationships/slideLayout" Target="../slideLayouts/slideLayout253.xml"/><Relationship Id="rId42" Type="http://schemas.openxmlformats.org/officeDocument/2006/relationships/slideLayout" Target="../slideLayouts/slideLayout274.xml"/><Relationship Id="rId47" Type="http://schemas.openxmlformats.org/officeDocument/2006/relationships/slideLayout" Target="../slideLayouts/slideLayout279.xml"/><Relationship Id="rId63" Type="http://schemas.openxmlformats.org/officeDocument/2006/relationships/slideLayout" Target="../slideLayouts/slideLayout295.xml"/><Relationship Id="rId68" Type="http://schemas.openxmlformats.org/officeDocument/2006/relationships/slideLayout" Target="../slideLayouts/slideLayout300.xml"/><Relationship Id="rId84" Type="http://schemas.openxmlformats.org/officeDocument/2006/relationships/slideLayout" Target="../slideLayouts/slideLayout316.xml"/><Relationship Id="rId89" Type="http://schemas.openxmlformats.org/officeDocument/2006/relationships/slideLayout" Target="../slideLayouts/slideLayout321.xml"/><Relationship Id="rId112" Type="http://schemas.openxmlformats.org/officeDocument/2006/relationships/slideLayout" Target="../slideLayouts/slideLayout344.xml"/><Relationship Id="rId16" Type="http://schemas.openxmlformats.org/officeDocument/2006/relationships/slideLayout" Target="../slideLayouts/slideLayout248.xml"/><Relationship Id="rId107" Type="http://schemas.openxmlformats.org/officeDocument/2006/relationships/slideLayout" Target="../slideLayouts/slideLayout339.xml"/><Relationship Id="rId11" Type="http://schemas.openxmlformats.org/officeDocument/2006/relationships/slideLayout" Target="../slideLayouts/slideLayout243.xml"/><Relationship Id="rId32" Type="http://schemas.openxmlformats.org/officeDocument/2006/relationships/slideLayout" Target="../slideLayouts/slideLayout264.xml"/><Relationship Id="rId37" Type="http://schemas.openxmlformats.org/officeDocument/2006/relationships/slideLayout" Target="../slideLayouts/slideLayout269.xml"/><Relationship Id="rId53" Type="http://schemas.openxmlformats.org/officeDocument/2006/relationships/slideLayout" Target="../slideLayouts/slideLayout285.xml"/><Relationship Id="rId58" Type="http://schemas.openxmlformats.org/officeDocument/2006/relationships/slideLayout" Target="../slideLayouts/slideLayout290.xml"/><Relationship Id="rId74" Type="http://schemas.openxmlformats.org/officeDocument/2006/relationships/slideLayout" Target="../slideLayouts/slideLayout306.xml"/><Relationship Id="rId79" Type="http://schemas.openxmlformats.org/officeDocument/2006/relationships/slideLayout" Target="../slideLayouts/slideLayout311.xml"/><Relationship Id="rId102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237.xml"/><Relationship Id="rId90" Type="http://schemas.openxmlformats.org/officeDocument/2006/relationships/slideLayout" Target="../slideLayouts/slideLayout322.xml"/><Relationship Id="rId95" Type="http://schemas.openxmlformats.org/officeDocument/2006/relationships/slideLayout" Target="../slideLayouts/slideLayout327.xml"/><Relationship Id="rId22" Type="http://schemas.openxmlformats.org/officeDocument/2006/relationships/slideLayout" Target="../slideLayouts/slideLayout254.xml"/><Relationship Id="rId27" Type="http://schemas.openxmlformats.org/officeDocument/2006/relationships/slideLayout" Target="../slideLayouts/slideLayout259.xml"/><Relationship Id="rId43" Type="http://schemas.openxmlformats.org/officeDocument/2006/relationships/slideLayout" Target="../slideLayouts/slideLayout275.xml"/><Relationship Id="rId48" Type="http://schemas.openxmlformats.org/officeDocument/2006/relationships/slideLayout" Target="../slideLayouts/slideLayout280.xml"/><Relationship Id="rId64" Type="http://schemas.openxmlformats.org/officeDocument/2006/relationships/slideLayout" Target="../slideLayouts/slideLayout296.xml"/><Relationship Id="rId69" Type="http://schemas.openxmlformats.org/officeDocument/2006/relationships/slideLayout" Target="../slideLayouts/slideLayout301.xml"/><Relationship Id="rId113" Type="http://schemas.openxmlformats.org/officeDocument/2006/relationships/slideLayout" Target="../slideLayouts/slideLayout345.xml"/><Relationship Id="rId118" Type="http://schemas.openxmlformats.org/officeDocument/2006/relationships/theme" Target="../theme/theme3.xml"/><Relationship Id="rId80" Type="http://schemas.openxmlformats.org/officeDocument/2006/relationships/slideLayout" Target="../slideLayouts/slideLayout312.xml"/><Relationship Id="rId85" Type="http://schemas.openxmlformats.org/officeDocument/2006/relationships/slideLayout" Target="../slideLayouts/slideLayout317.xml"/><Relationship Id="rId12" Type="http://schemas.openxmlformats.org/officeDocument/2006/relationships/slideLayout" Target="../slideLayouts/slideLayout244.xml"/><Relationship Id="rId17" Type="http://schemas.openxmlformats.org/officeDocument/2006/relationships/slideLayout" Target="../slideLayouts/slideLayout249.xml"/><Relationship Id="rId33" Type="http://schemas.openxmlformats.org/officeDocument/2006/relationships/slideLayout" Target="../slideLayouts/slideLayout265.xml"/><Relationship Id="rId38" Type="http://schemas.openxmlformats.org/officeDocument/2006/relationships/slideLayout" Target="../slideLayouts/slideLayout270.xml"/><Relationship Id="rId59" Type="http://schemas.openxmlformats.org/officeDocument/2006/relationships/slideLayout" Target="../slideLayouts/slideLayout291.xml"/><Relationship Id="rId103" Type="http://schemas.openxmlformats.org/officeDocument/2006/relationships/slideLayout" Target="../slideLayouts/slideLayout335.xml"/><Relationship Id="rId108" Type="http://schemas.openxmlformats.org/officeDocument/2006/relationships/slideLayout" Target="../slideLayouts/slideLayout340.xml"/><Relationship Id="rId54" Type="http://schemas.openxmlformats.org/officeDocument/2006/relationships/slideLayout" Target="../slideLayouts/slideLayout286.xml"/><Relationship Id="rId70" Type="http://schemas.openxmlformats.org/officeDocument/2006/relationships/slideLayout" Target="../slideLayouts/slideLayout302.xml"/><Relationship Id="rId75" Type="http://schemas.openxmlformats.org/officeDocument/2006/relationships/slideLayout" Target="../slideLayouts/slideLayout307.xml"/><Relationship Id="rId91" Type="http://schemas.openxmlformats.org/officeDocument/2006/relationships/slideLayout" Target="../slideLayouts/slideLayout323.xml"/><Relationship Id="rId96" Type="http://schemas.openxmlformats.org/officeDocument/2006/relationships/slideLayout" Target="../slideLayouts/slideLayout328.xml"/><Relationship Id="rId1" Type="http://schemas.openxmlformats.org/officeDocument/2006/relationships/slideLayout" Target="../slideLayouts/slideLayout233.xml"/><Relationship Id="rId6" Type="http://schemas.openxmlformats.org/officeDocument/2006/relationships/slideLayout" Target="../slideLayouts/slideLayout238.xml"/><Relationship Id="rId23" Type="http://schemas.openxmlformats.org/officeDocument/2006/relationships/slideLayout" Target="../slideLayouts/slideLayout255.xml"/><Relationship Id="rId28" Type="http://schemas.openxmlformats.org/officeDocument/2006/relationships/slideLayout" Target="../slideLayouts/slideLayout260.xml"/><Relationship Id="rId49" Type="http://schemas.openxmlformats.org/officeDocument/2006/relationships/slideLayout" Target="../slideLayouts/slideLayout281.xml"/><Relationship Id="rId114" Type="http://schemas.openxmlformats.org/officeDocument/2006/relationships/slideLayout" Target="../slideLayouts/slideLayout346.xml"/><Relationship Id="rId10" Type="http://schemas.openxmlformats.org/officeDocument/2006/relationships/slideLayout" Target="../slideLayouts/slideLayout242.xml"/><Relationship Id="rId31" Type="http://schemas.openxmlformats.org/officeDocument/2006/relationships/slideLayout" Target="../slideLayouts/slideLayout263.xml"/><Relationship Id="rId44" Type="http://schemas.openxmlformats.org/officeDocument/2006/relationships/slideLayout" Target="../slideLayouts/slideLayout276.xml"/><Relationship Id="rId52" Type="http://schemas.openxmlformats.org/officeDocument/2006/relationships/slideLayout" Target="../slideLayouts/slideLayout284.xml"/><Relationship Id="rId60" Type="http://schemas.openxmlformats.org/officeDocument/2006/relationships/slideLayout" Target="../slideLayouts/slideLayout292.xml"/><Relationship Id="rId65" Type="http://schemas.openxmlformats.org/officeDocument/2006/relationships/slideLayout" Target="../slideLayouts/slideLayout297.xml"/><Relationship Id="rId73" Type="http://schemas.openxmlformats.org/officeDocument/2006/relationships/slideLayout" Target="../slideLayouts/slideLayout305.xml"/><Relationship Id="rId78" Type="http://schemas.openxmlformats.org/officeDocument/2006/relationships/slideLayout" Target="../slideLayouts/slideLayout310.xml"/><Relationship Id="rId81" Type="http://schemas.openxmlformats.org/officeDocument/2006/relationships/slideLayout" Target="../slideLayouts/slideLayout313.xml"/><Relationship Id="rId86" Type="http://schemas.openxmlformats.org/officeDocument/2006/relationships/slideLayout" Target="../slideLayouts/slideLayout318.xml"/><Relationship Id="rId94" Type="http://schemas.openxmlformats.org/officeDocument/2006/relationships/slideLayout" Target="../slideLayouts/slideLayout326.xml"/><Relationship Id="rId99" Type="http://schemas.openxmlformats.org/officeDocument/2006/relationships/slideLayout" Target="../slideLayouts/slideLayout331.xml"/><Relationship Id="rId101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236.xml"/><Relationship Id="rId9" Type="http://schemas.openxmlformats.org/officeDocument/2006/relationships/slideLayout" Target="../slideLayouts/slideLayout241.xml"/><Relationship Id="rId13" Type="http://schemas.openxmlformats.org/officeDocument/2006/relationships/slideLayout" Target="../slideLayouts/slideLayout245.xml"/><Relationship Id="rId18" Type="http://schemas.openxmlformats.org/officeDocument/2006/relationships/slideLayout" Target="../slideLayouts/slideLayout250.xml"/><Relationship Id="rId39" Type="http://schemas.openxmlformats.org/officeDocument/2006/relationships/slideLayout" Target="../slideLayouts/slideLayout271.xml"/><Relationship Id="rId109" Type="http://schemas.openxmlformats.org/officeDocument/2006/relationships/slideLayout" Target="../slideLayouts/slideLayout341.xml"/><Relationship Id="rId34" Type="http://schemas.openxmlformats.org/officeDocument/2006/relationships/slideLayout" Target="../slideLayouts/slideLayout266.xml"/><Relationship Id="rId50" Type="http://schemas.openxmlformats.org/officeDocument/2006/relationships/slideLayout" Target="../slideLayouts/slideLayout282.xml"/><Relationship Id="rId55" Type="http://schemas.openxmlformats.org/officeDocument/2006/relationships/slideLayout" Target="../slideLayouts/slideLayout287.xml"/><Relationship Id="rId76" Type="http://schemas.openxmlformats.org/officeDocument/2006/relationships/slideLayout" Target="../slideLayouts/slideLayout308.xml"/><Relationship Id="rId97" Type="http://schemas.openxmlformats.org/officeDocument/2006/relationships/slideLayout" Target="../slideLayouts/slideLayout329.xml"/><Relationship Id="rId104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239.xml"/><Relationship Id="rId71" Type="http://schemas.openxmlformats.org/officeDocument/2006/relationships/slideLayout" Target="../slideLayouts/slideLayout303.xml"/><Relationship Id="rId92" Type="http://schemas.openxmlformats.org/officeDocument/2006/relationships/slideLayout" Target="../slideLayouts/slideLayout324.xml"/><Relationship Id="rId2" Type="http://schemas.openxmlformats.org/officeDocument/2006/relationships/slideLayout" Target="../slideLayouts/slideLayout234.xml"/><Relationship Id="rId29" Type="http://schemas.openxmlformats.org/officeDocument/2006/relationships/slideLayout" Target="../slideLayouts/slideLayout261.xml"/><Relationship Id="rId24" Type="http://schemas.openxmlformats.org/officeDocument/2006/relationships/slideLayout" Target="../slideLayouts/slideLayout256.xml"/><Relationship Id="rId40" Type="http://schemas.openxmlformats.org/officeDocument/2006/relationships/slideLayout" Target="../slideLayouts/slideLayout272.xml"/><Relationship Id="rId45" Type="http://schemas.openxmlformats.org/officeDocument/2006/relationships/slideLayout" Target="../slideLayouts/slideLayout277.xml"/><Relationship Id="rId66" Type="http://schemas.openxmlformats.org/officeDocument/2006/relationships/slideLayout" Target="../slideLayouts/slideLayout298.xml"/><Relationship Id="rId87" Type="http://schemas.openxmlformats.org/officeDocument/2006/relationships/slideLayout" Target="../slideLayouts/slideLayout319.xml"/><Relationship Id="rId110" Type="http://schemas.openxmlformats.org/officeDocument/2006/relationships/slideLayout" Target="../slideLayouts/slideLayout342.xml"/><Relationship Id="rId115" Type="http://schemas.openxmlformats.org/officeDocument/2006/relationships/slideLayout" Target="../slideLayouts/slideLayout347.xml"/><Relationship Id="rId61" Type="http://schemas.openxmlformats.org/officeDocument/2006/relationships/slideLayout" Target="../slideLayouts/slideLayout293.xml"/><Relationship Id="rId82" Type="http://schemas.openxmlformats.org/officeDocument/2006/relationships/slideLayout" Target="../slideLayouts/slideLayout314.xml"/><Relationship Id="rId19" Type="http://schemas.openxmlformats.org/officeDocument/2006/relationships/slideLayout" Target="../slideLayouts/slideLayout251.xml"/><Relationship Id="rId14" Type="http://schemas.openxmlformats.org/officeDocument/2006/relationships/slideLayout" Target="../slideLayouts/slideLayout246.xml"/><Relationship Id="rId30" Type="http://schemas.openxmlformats.org/officeDocument/2006/relationships/slideLayout" Target="../slideLayouts/slideLayout262.xml"/><Relationship Id="rId35" Type="http://schemas.openxmlformats.org/officeDocument/2006/relationships/slideLayout" Target="../slideLayouts/slideLayout267.xml"/><Relationship Id="rId56" Type="http://schemas.openxmlformats.org/officeDocument/2006/relationships/slideLayout" Target="../slideLayouts/slideLayout288.xml"/><Relationship Id="rId77" Type="http://schemas.openxmlformats.org/officeDocument/2006/relationships/slideLayout" Target="../slideLayouts/slideLayout309.xml"/><Relationship Id="rId100" Type="http://schemas.openxmlformats.org/officeDocument/2006/relationships/slideLayout" Target="../slideLayouts/slideLayout332.xml"/><Relationship Id="rId105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240.xml"/><Relationship Id="rId51" Type="http://schemas.openxmlformats.org/officeDocument/2006/relationships/slideLayout" Target="../slideLayouts/slideLayout283.xml"/><Relationship Id="rId72" Type="http://schemas.openxmlformats.org/officeDocument/2006/relationships/slideLayout" Target="../slideLayouts/slideLayout304.xml"/><Relationship Id="rId93" Type="http://schemas.openxmlformats.org/officeDocument/2006/relationships/slideLayout" Target="../slideLayouts/slideLayout325.xml"/><Relationship Id="rId98" Type="http://schemas.openxmlformats.org/officeDocument/2006/relationships/slideLayout" Target="../slideLayouts/slideLayout330.xml"/><Relationship Id="rId3" Type="http://schemas.openxmlformats.org/officeDocument/2006/relationships/slideLayout" Target="../slideLayouts/slideLayout235.xml"/><Relationship Id="rId25" Type="http://schemas.openxmlformats.org/officeDocument/2006/relationships/slideLayout" Target="../slideLayouts/slideLayout257.xml"/><Relationship Id="rId46" Type="http://schemas.openxmlformats.org/officeDocument/2006/relationships/slideLayout" Target="../slideLayouts/slideLayout278.xml"/><Relationship Id="rId67" Type="http://schemas.openxmlformats.org/officeDocument/2006/relationships/slideLayout" Target="../slideLayouts/slideLayout299.xml"/><Relationship Id="rId116" Type="http://schemas.openxmlformats.org/officeDocument/2006/relationships/slideLayout" Target="../slideLayouts/slideLayout348.xml"/><Relationship Id="rId20" Type="http://schemas.openxmlformats.org/officeDocument/2006/relationships/slideLayout" Target="../slideLayouts/slideLayout252.xml"/><Relationship Id="rId41" Type="http://schemas.openxmlformats.org/officeDocument/2006/relationships/slideLayout" Target="../slideLayouts/slideLayout273.xml"/><Relationship Id="rId62" Type="http://schemas.openxmlformats.org/officeDocument/2006/relationships/slideLayout" Target="../slideLayouts/slideLayout294.xml"/><Relationship Id="rId83" Type="http://schemas.openxmlformats.org/officeDocument/2006/relationships/slideLayout" Target="../slideLayouts/slideLayout315.xml"/><Relationship Id="rId88" Type="http://schemas.openxmlformats.org/officeDocument/2006/relationships/slideLayout" Target="../slideLayouts/slideLayout320.xml"/><Relationship Id="rId111" Type="http://schemas.openxmlformats.org/officeDocument/2006/relationships/slideLayout" Target="../slideLayouts/slideLayout343.xml"/><Relationship Id="rId15" Type="http://schemas.openxmlformats.org/officeDocument/2006/relationships/slideLayout" Target="../slideLayouts/slideLayout247.xml"/><Relationship Id="rId36" Type="http://schemas.openxmlformats.org/officeDocument/2006/relationships/slideLayout" Target="../slideLayouts/slideLayout268.xml"/><Relationship Id="rId57" Type="http://schemas.openxmlformats.org/officeDocument/2006/relationships/slideLayout" Target="../slideLayouts/slideLayout289.xml"/><Relationship Id="rId106" Type="http://schemas.openxmlformats.org/officeDocument/2006/relationships/slideLayout" Target="../slideLayouts/slideLayout3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7" r:id="rId37"/>
    <p:sldLayoutId id="2147483688" r:id="rId38"/>
    <p:sldLayoutId id="2147483689" r:id="rId39"/>
    <p:sldLayoutId id="2147483690" r:id="rId40"/>
    <p:sldLayoutId id="2147483691" r:id="rId41"/>
    <p:sldLayoutId id="2147483692" r:id="rId42"/>
    <p:sldLayoutId id="2147483693" r:id="rId43"/>
    <p:sldLayoutId id="2147483694" r:id="rId44"/>
    <p:sldLayoutId id="2147483695" r:id="rId45"/>
    <p:sldLayoutId id="2147483696" r:id="rId46"/>
    <p:sldLayoutId id="2147483697" r:id="rId47"/>
    <p:sldLayoutId id="2147483698" r:id="rId48"/>
    <p:sldLayoutId id="2147483699" r:id="rId49"/>
    <p:sldLayoutId id="2147483700" r:id="rId50"/>
    <p:sldLayoutId id="2147483701" r:id="rId51"/>
    <p:sldLayoutId id="2147483702" r:id="rId52"/>
    <p:sldLayoutId id="2147483703" r:id="rId53"/>
    <p:sldLayoutId id="2147483704" r:id="rId54"/>
    <p:sldLayoutId id="2147483705" r:id="rId55"/>
    <p:sldLayoutId id="2147483706" r:id="rId56"/>
    <p:sldLayoutId id="2147483707" r:id="rId57"/>
    <p:sldLayoutId id="2147483708" r:id="rId58"/>
    <p:sldLayoutId id="2147483709" r:id="rId59"/>
    <p:sldLayoutId id="2147483710" r:id="rId60"/>
    <p:sldLayoutId id="2147483711" r:id="rId61"/>
    <p:sldLayoutId id="2147483712" r:id="rId62"/>
    <p:sldLayoutId id="2147483713" r:id="rId63"/>
    <p:sldLayoutId id="2147483714" r:id="rId64"/>
    <p:sldLayoutId id="2147483715" r:id="rId65"/>
    <p:sldLayoutId id="2147483716" r:id="rId66"/>
    <p:sldLayoutId id="2147483717" r:id="rId67"/>
    <p:sldLayoutId id="2147483718" r:id="rId68"/>
    <p:sldLayoutId id="2147483719" r:id="rId69"/>
    <p:sldLayoutId id="2147483720" r:id="rId70"/>
    <p:sldLayoutId id="2147483721" r:id="rId71"/>
    <p:sldLayoutId id="2147483722" r:id="rId72"/>
    <p:sldLayoutId id="2147483723" r:id="rId73"/>
    <p:sldLayoutId id="2147483724" r:id="rId74"/>
    <p:sldLayoutId id="2147483725" r:id="rId75"/>
    <p:sldLayoutId id="2147483726" r:id="rId76"/>
    <p:sldLayoutId id="2147483727" r:id="rId77"/>
    <p:sldLayoutId id="2147483728" r:id="rId78"/>
    <p:sldLayoutId id="2147483729" r:id="rId79"/>
    <p:sldLayoutId id="2147483730" r:id="rId80"/>
    <p:sldLayoutId id="2147483731" r:id="rId81"/>
    <p:sldLayoutId id="2147483732" r:id="rId82"/>
    <p:sldLayoutId id="2147483733" r:id="rId83"/>
    <p:sldLayoutId id="2147483734" r:id="rId84"/>
    <p:sldLayoutId id="2147483735" r:id="rId85"/>
    <p:sldLayoutId id="2147483736" r:id="rId86"/>
    <p:sldLayoutId id="2147483737" r:id="rId87"/>
    <p:sldLayoutId id="2147483738" r:id="rId88"/>
    <p:sldLayoutId id="2147483739" r:id="rId89"/>
    <p:sldLayoutId id="2147483740" r:id="rId90"/>
    <p:sldLayoutId id="2147483741" r:id="rId91"/>
    <p:sldLayoutId id="2147483742" r:id="rId92"/>
    <p:sldLayoutId id="2147483743" r:id="rId93"/>
    <p:sldLayoutId id="2147483744" r:id="rId94"/>
    <p:sldLayoutId id="2147483745" r:id="rId95"/>
    <p:sldLayoutId id="2147483746" r:id="rId96"/>
    <p:sldLayoutId id="2147483747" r:id="rId97"/>
    <p:sldLayoutId id="2147483748" r:id="rId98"/>
    <p:sldLayoutId id="2147483749" r:id="rId99"/>
    <p:sldLayoutId id="2147483750" r:id="rId100"/>
    <p:sldLayoutId id="2147483751" r:id="rId101"/>
    <p:sldLayoutId id="2147483752" r:id="rId102"/>
    <p:sldLayoutId id="2147483753" r:id="rId103"/>
    <p:sldLayoutId id="2147483754" r:id="rId104"/>
    <p:sldLayoutId id="2147483755" r:id="rId105"/>
    <p:sldLayoutId id="2147483756" r:id="rId106"/>
    <p:sldLayoutId id="2147483757" r:id="rId107"/>
    <p:sldLayoutId id="2147483758" r:id="rId108"/>
    <p:sldLayoutId id="2147483759" r:id="rId109"/>
    <p:sldLayoutId id="2147483760" r:id="rId110"/>
    <p:sldLayoutId id="2147483761" r:id="rId111"/>
    <p:sldLayoutId id="2147483762" r:id="rId112"/>
    <p:sldLayoutId id="2147483763" r:id="rId113"/>
    <p:sldLayoutId id="2147483764" r:id="rId114"/>
    <p:sldLayoutId id="2147483765" r:id="rId1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532248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785" r:id="rId19"/>
    <p:sldLayoutId id="2147483786" r:id="rId20"/>
    <p:sldLayoutId id="2147483787" r:id="rId21"/>
    <p:sldLayoutId id="2147483788" r:id="rId22"/>
    <p:sldLayoutId id="2147483789" r:id="rId23"/>
    <p:sldLayoutId id="2147483790" r:id="rId24"/>
    <p:sldLayoutId id="2147483791" r:id="rId25"/>
    <p:sldLayoutId id="2147483792" r:id="rId26"/>
    <p:sldLayoutId id="2147483793" r:id="rId27"/>
    <p:sldLayoutId id="2147483794" r:id="rId28"/>
    <p:sldLayoutId id="2147483795" r:id="rId29"/>
    <p:sldLayoutId id="2147483796" r:id="rId30"/>
    <p:sldLayoutId id="2147483797" r:id="rId31"/>
    <p:sldLayoutId id="2147483798" r:id="rId32"/>
    <p:sldLayoutId id="2147483799" r:id="rId33"/>
    <p:sldLayoutId id="2147483800" r:id="rId34"/>
    <p:sldLayoutId id="2147483801" r:id="rId35"/>
    <p:sldLayoutId id="2147483802" r:id="rId36"/>
    <p:sldLayoutId id="2147483803" r:id="rId37"/>
    <p:sldLayoutId id="2147483804" r:id="rId38"/>
    <p:sldLayoutId id="2147483805" r:id="rId39"/>
    <p:sldLayoutId id="2147483806" r:id="rId40"/>
    <p:sldLayoutId id="2147483807" r:id="rId41"/>
    <p:sldLayoutId id="2147483808" r:id="rId42"/>
    <p:sldLayoutId id="2147483809" r:id="rId43"/>
    <p:sldLayoutId id="2147483810" r:id="rId44"/>
    <p:sldLayoutId id="2147483811" r:id="rId45"/>
    <p:sldLayoutId id="2147483812" r:id="rId46"/>
    <p:sldLayoutId id="2147483813" r:id="rId47"/>
    <p:sldLayoutId id="2147483814" r:id="rId48"/>
    <p:sldLayoutId id="2147483815" r:id="rId49"/>
    <p:sldLayoutId id="2147483816" r:id="rId50"/>
    <p:sldLayoutId id="2147483817" r:id="rId51"/>
    <p:sldLayoutId id="2147483818" r:id="rId52"/>
    <p:sldLayoutId id="2147483819" r:id="rId53"/>
    <p:sldLayoutId id="2147483820" r:id="rId54"/>
    <p:sldLayoutId id="2147483821" r:id="rId55"/>
    <p:sldLayoutId id="2147483822" r:id="rId56"/>
    <p:sldLayoutId id="2147483823" r:id="rId57"/>
    <p:sldLayoutId id="2147483824" r:id="rId58"/>
    <p:sldLayoutId id="2147483825" r:id="rId59"/>
    <p:sldLayoutId id="2147483826" r:id="rId60"/>
    <p:sldLayoutId id="2147483827" r:id="rId61"/>
    <p:sldLayoutId id="2147483828" r:id="rId62"/>
    <p:sldLayoutId id="2147483829" r:id="rId63"/>
    <p:sldLayoutId id="2147483830" r:id="rId64"/>
    <p:sldLayoutId id="2147483831" r:id="rId65"/>
    <p:sldLayoutId id="2147483832" r:id="rId66"/>
    <p:sldLayoutId id="2147483833" r:id="rId67"/>
    <p:sldLayoutId id="2147483834" r:id="rId68"/>
    <p:sldLayoutId id="2147483835" r:id="rId69"/>
    <p:sldLayoutId id="2147483836" r:id="rId70"/>
    <p:sldLayoutId id="2147483837" r:id="rId71"/>
    <p:sldLayoutId id="2147483838" r:id="rId72"/>
    <p:sldLayoutId id="2147483839" r:id="rId73"/>
    <p:sldLayoutId id="2147483840" r:id="rId74"/>
    <p:sldLayoutId id="2147483841" r:id="rId75"/>
    <p:sldLayoutId id="2147483842" r:id="rId76"/>
    <p:sldLayoutId id="2147483843" r:id="rId77"/>
    <p:sldLayoutId id="2147483844" r:id="rId78"/>
    <p:sldLayoutId id="2147483845" r:id="rId79"/>
    <p:sldLayoutId id="2147483846" r:id="rId80"/>
    <p:sldLayoutId id="2147483847" r:id="rId81"/>
    <p:sldLayoutId id="2147483848" r:id="rId82"/>
    <p:sldLayoutId id="2147483849" r:id="rId83"/>
    <p:sldLayoutId id="2147483850" r:id="rId84"/>
    <p:sldLayoutId id="2147483851" r:id="rId85"/>
    <p:sldLayoutId id="2147483852" r:id="rId86"/>
    <p:sldLayoutId id="2147483853" r:id="rId87"/>
    <p:sldLayoutId id="2147483854" r:id="rId88"/>
    <p:sldLayoutId id="2147483855" r:id="rId89"/>
    <p:sldLayoutId id="2147483856" r:id="rId90"/>
    <p:sldLayoutId id="2147483857" r:id="rId91"/>
    <p:sldLayoutId id="2147483858" r:id="rId92"/>
    <p:sldLayoutId id="2147483859" r:id="rId93"/>
    <p:sldLayoutId id="2147483860" r:id="rId94"/>
    <p:sldLayoutId id="2147483861" r:id="rId95"/>
    <p:sldLayoutId id="2147483862" r:id="rId96"/>
    <p:sldLayoutId id="2147483863" r:id="rId97"/>
    <p:sldLayoutId id="2147483864" r:id="rId98"/>
    <p:sldLayoutId id="2147483865" r:id="rId99"/>
    <p:sldLayoutId id="2147483866" r:id="rId100"/>
    <p:sldLayoutId id="2147483867" r:id="rId101"/>
    <p:sldLayoutId id="2147483868" r:id="rId102"/>
    <p:sldLayoutId id="2147483869" r:id="rId103"/>
    <p:sldLayoutId id="2147483870" r:id="rId104"/>
    <p:sldLayoutId id="2147483871" r:id="rId105"/>
    <p:sldLayoutId id="2147483872" r:id="rId106"/>
    <p:sldLayoutId id="2147483873" r:id="rId107"/>
    <p:sldLayoutId id="2147483874" r:id="rId108"/>
    <p:sldLayoutId id="2147483875" r:id="rId109"/>
    <p:sldLayoutId id="2147483876" r:id="rId110"/>
    <p:sldLayoutId id="2147483877" r:id="rId111"/>
    <p:sldLayoutId id="2147483878" r:id="rId112"/>
    <p:sldLayoutId id="2147483879" r:id="rId113"/>
    <p:sldLayoutId id="2147483880" r:id="rId114"/>
    <p:sldLayoutId id="2147483881" r:id="rId115"/>
    <p:sldLayoutId id="2147483882" r:id="rId116"/>
    <p:sldLayoutId id="2147483883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56051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  <p:sldLayoutId id="2147483895" r:id="rId11"/>
    <p:sldLayoutId id="2147483896" r:id="rId12"/>
    <p:sldLayoutId id="2147483897" r:id="rId13"/>
    <p:sldLayoutId id="2147483898" r:id="rId14"/>
    <p:sldLayoutId id="2147483899" r:id="rId15"/>
    <p:sldLayoutId id="2147483900" r:id="rId16"/>
    <p:sldLayoutId id="2147483901" r:id="rId17"/>
    <p:sldLayoutId id="2147483902" r:id="rId18"/>
    <p:sldLayoutId id="2147483903" r:id="rId19"/>
    <p:sldLayoutId id="2147483904" r:id="rId20"/>
    <p:sldLayoutId id="2147483905" r:id="rId21"/>
    <p:sldLayoutId id="2147483906" r:id="rId22"/>
    <p:sldLayoutId id="2147483907" r:id="rId23"/>
    <p:sldLayoutId id="2147483908" r:id="rId24"/>
    <p:sldLayoutId id="2147483909" r:id="rId25"/>
    <p:sldLayoutId id="2147483910" r:id="rId26"/>
    <p:sldLayoutId id="2147483911" r:id="rId27"/>
    <p:sldLayoutId id="2147483912" r:id="rId28"/>
    <p:sldLayoutId id="2147483913" r:id="rId29"/>
    <p:sldLayoutId id="2147483914" r:id="rId30"/>
    <p:sldLayoutId id="2147483915" r:id="rId31"/>
    <p:sldLayoutId id="2147483916" r:id="rId32"/>
    <p:sldLayoutId id="2147483917" r:id="rId33"/>
    <p:sldLayoutId id="2147483918" r:id="rId34"/>
    <p:sldLayoutId id="2147483919" r:id="rId35"/>
    <p:sldLayoutId id="2147483920" r:id="rId36"/>
    <p:sldLayoutId id="2147483921" r:id="rId37"/>
    <p:sldLayoutId id="2147483922" r:id="rId38"/>
    <p:sldLayoutId id="2147483923" r:id="rId39"/>
    <p:sldLayoutId id="2147483924" r:id="rId40"/>
    <p:sldLayoutId id="2147483925" r:id="rId41"/>
    <p:sldLayoutId id="2147483926" r:id="rId42"/>
    <p:sldLayoutId id="2147483927" r:id="rId43"/>
    <p:sldLayoutId id="2147483928" r:id="rId44"/>
    <p:sldLayoutId id="2147483929" r:id="rId45"/>
    <p:sldLayoutId id="2147483930" r:id="rId46"/>
    <p:sldLayoutId id="2147483931" r:id="rId47"/>
    <p:sldLayoutId id="2147483932" r:id="rId48"/>
    <p:sldLayoutId id="2147483933" r:id="rId49"/>
    <p:sldLayoutId id="2147483934" r:id="rId50"/>
    <p:sldLayoutId id="2147483935" r:id="rId51"/>
    <p:sldLayoutId id="2147483936" r:id="rId52"/>
    <p:sldLayoutId id="2147483937" r:id="rId53"/>
    <p:sldLayoutId id="2147483938" r:id="rId54"/>
    <p:sldLayoutId id="2147483939" r:id="rId55"/>
    <p:sldLayoutId id="2147483940" r:id="rId56"/>
    <p:sldLayoutId id="2147483941" r:id="rId57"/>
    <p:sldLayoutId id="2147483942" r:id="rId58"/>
    <p:sldLayoutId id="2147483943" r:id="rId59"/>
    <p:sldLayoutId id="2147483944" r:id="rId60"/>
    <p:sldLayoutId id="2147483945" r:id="rId61"/>
    <p:sldLayoutId id="2147483946" r:id="rId62"/>
    <p:sldLayoutId id="2147483947" r:id="rId63"/>
    <p:sldLayoutId id="2147483948" r:id="rId64"/>
    <p:sldLayoutId id="2147483949" r:id="rId65"/>
    <p:sldLayoutId id="2147483950" r:id="rId66"/>
    <p:sldLayoutId id="2147483951" r:id="rId67"/>
    <p:sldLayoutId id="2147483952" r:id="rId68"/>
    <p:sldLayoutId id="2147483953" r:id="rId69"/>
    <p:sldLayoutId id="2147483954" r:id="rId70"/>
    <p:sldLayoutId id="2147483955" r:id="rId71"/>
    <p:sldLayoutId id="2147483956" r:id="rId72"/>
    <p:sldLayoutId id="2147483957" r:id="rId73"/>
    <p:sldLayoutId id="2147483958" r:id="rId74"/>
    <p:sldLayoutId id="2147483959" r:id="rId75"/>
    <p:sldLayoutId id="2147483960" r:id="rId76"/>
    <p:sldLayoutId id="2147483961" r:id="rId77"/>
    <p:sldLayoutId id="2147483962" r:id="rId78"/>
    <p:sldLayoutId id="2147483963" r:id="rId79"/>
    <p:sldLayoutId id="2147483964" r:id="rId80"/>
    <p:sldLayoutId id="2147483965" r:id="rId81"/>
    <p:sldLayoutId id="2147483966" r:id="rId82"/>
    <p:sldLayoutId id="2147483967" r:id="rId83"/>
    <p:sldLayoutId id="2147483968" r:id="rId84"/>
    <p:sldLayoutId id="2147483969" r:id="rId85"/>
    <p:sldLayoutId id="2147483970" r:id="rId86"/>
    <p:sldLayoutId id="2147483971" r:id="rId87"/>
    <p:sldLayoutId id="2147483972" r:id="rId88"/>
    <p:sldLayoutId id="2147483973" r:id="rId89"/>
    <p:sldLayoutId id="2147483974" r:id="rId90"/>
    <p:sldLayoutId id="2147483975" r:id="rId91"/>
    <p:sldLayoutId id="2147483976" r:id="rId92"/>
    <p:sldLayoutId id="2147483977" r:id="rId93"/>
    <p:sldLayoutId id="2147483978" r:id="rId94"/>
    <p:sldLayoutId id="2147483979" r:id="rId95"/>
    <p:sldLayoutId id="2147483980" r:id="rId96"/>
    <p:sldLayoutId id="2147483981" r:id="rId97"/>
    <p:sldLayoutId id="2147483982" r:id="rId98"/>
    <p:sldLayoutId id="2147483983" r:id="rId99"/>
    <p:sldLayoutId id="2147483984" r:id="rId100"/>
    <p:sldLayoutId id="2147483985" r:id="rId101"/>
    <p:sldLayoutId id="2147483986" r:id="rId102"/>
    <p:sldLayoutId id="2147483987" r:id="rId103"/>
    <p:sldLayoutId id="2147483988" r:id="rId104"/>
    <p:sldLayoutId id="2147483989" r:id="rId105"/>
    <p:sldLayoutId id="2147483990" r:id="rId106"/>
    <p:sldLayoutId id="2147483991" r:id="rId107"/>
    <p:sldLayoutId id="2147483992" r:id="rId108"/>
    <p:sldLayoutId id="2147483993" r:id="rId109"/>
    <p:sldLayoutId id="2147483994" r:id="rId110"/>
    <p:sldLayoutId id="2147483995" r:id="rId111"/>
    <p:sldLayoutId id="2147483996" r:id="rId112"/>
    <p:sldLayoutId id="2147483997" r:id="rId113"/>
    <p:sldLayoutId id="2147483998" r:id="rId114"/>
    <p:sldLayoutId id="2147483999" r:id="rId115"/>
    <p:sldLayoutId id="2147484000" r:id="rId116"/>
    <p:sldLayoutId id="2147484001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ni181818/social-media.g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321719"/>
            <a:ext cx="3689422" cy="759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Social     Media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Task - 2</a:t>
            </a:r>
            <a:endParaRPr/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4882" y="714376"/>
            <a:ext cx="592931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lvl="0"/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Social Media 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10" y="1357535"/>
            <a:ext cx="4548587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92100">
              <a:buFont typeface="EB Garamond Medium"/>
              <a:buChar char="▪"/>
            </a:pPr>
            <a:r>
              <a:rPr lang="en-US" sz="1050" dirty="0">
                <a:latin typeface="+mj-lt"/>
                <a:ea typeface="EB Garamond Medium"/>
                <a:cs typeface="EB Garamond Medium"/>
                <a:sym typeface="EB Garamond Medium"/>
              </a:rPr>
              <a:t>The development of this project centered on the development of a message protocol that would allow the application to properly log in users, send messages, and perform system maintenance.</a:t>
            </a:r>
            <a:endParaRPr sz="1050" dirty="0">
              <a:latin typeface="+mj-lt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242113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301762825"/>
              </p:ext>
            </p:extLst>
          </p:nvPr>
        </p:nvGraphicFramePr>
        <p:xfrm>
          <a:off x="144710" y="1954818"/>
          <a:ext cx="4279525" cy="236266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3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442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LMS USERNAME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NAME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BATCH 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5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i="0" dirty="0">
                          <a:solidFill>
                            <a:schemeClr val="bg1"/>
                          </a:solidFill>
                        </a:rPr>
                        <a:t>2115a24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 P. Sai Krishna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A2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5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2115a247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V .Venkata </a:t>
                      </a:r>
                      <a:r>
                        <a:rPr lang="en-IN" b="1" dirty="0" err="1">
                          <a:solidFill>
                            <a:schemeClr val="bg1"/>
                          </a:solidFill>
                        </a:rPr>
                        <a:t>sai</a:t>
                      </a: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A2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5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2115a216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B </a:t>
                      </a:r>
                      <a:r>
                        <a:rPr lang="en-IN" b="1" dirty="0" err="1">
                          <a:solidFill>
                            <a:schemeClr val="bg1"/>
                          </a:solidFill>
                        </a:rPr>
                        <a:t>vinod</a:t>
                      </a: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IN" b="1" dirty="0" err="1">
                          <a:solidFill>
                            <a:schemeClr val="bg1"/>
                          </a:solidFill>
                        </a:rPr>
                        <a:t>kumar</a:t>
                      </a: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 Reddy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A2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5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2115a223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K . </a:t>
                      </a:r>
                      <a:r>
                        <a:rPr lang="en-IN" b="1" dirty="0" err="1">
                          <a:solidFill>
                            <a:schemeClr val="bg1"/>
                          </a:solidFill>
                        </a:rPr>
                        <a:t>Avinash</a:t>
                      </a: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A2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211"/>
          <p:cNvSpPr txBox="1">
            <a:spLocks noGrp="1"/>
          </p:cNvSpPr>
          <p:nvPr>
            <p:ph type="body" idx="1"/>
          </p:nvPr>
        </p:nvSpPr>
        <p:spPr>
          <a:xfrm>
            <a:off x="481875" y="590130"/>
            <a:ext cx="6891900" cy="10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various Front End Programs</a:t>
            </a:r>
            <a:endParaRPr sz="16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Draw and design a uniform front end code for calculator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Draw and design a interactive front end code for text-editor</a:t>
            </a:r>
            <a:endParaRPr sz="16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7" name="Google Shape;1847;p211"/>
          <p:cNvSpPr txBox="1">
            <a:spLocks noGrp="1"/>
          </p:cNvSpPr>
          <p:nvPr>
            <p:ph type="body" idx="2"/>
          </p:nvPr>
        </p:nvSpPr>
        <p:spPr>
          <a:xfrm>
            <a:off x="489450" y="3352029"/>
            <a:ext cx="70485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 to know about concepts of project bucketing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Knowing about various frontend development framework like angular, vue,react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175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▪"/>
            </a:pPr>
            <a:r>
              <a:rPr lang="en-US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Know about various react topics like components, props, state, life cycle etc.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p211"/>
          <p:cNvSpPr txBox="1"/>
          <p:nvPr/>
        </p:nvSpPr>
        <p:spPr>
          <a:xfrm>
            <a:off x="489475" y="210925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p211"/>
          <p:cNvSpPr txBox="1"/>
          <p:nvPr/>
        </p:nvSpPr>
        <p:spPr>
          <a:xfrm>
            <a:off x="445780" y="2977068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0" name="Google Shape;1850;p211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</a:t>
            </a:r>
            <a:r>
              <a:rPr lang="en-US" sz="1800" b="1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1" name="Google Shape;1851;p211"/>
          <p:cNvSpPr txBox="1"/>
          <p:nvPr/>
        </p:nvSpPr>
        <p:spPr>
          <a:xfrm>
            <a:off x="489463" y="1821095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2" name="Google Shape;1852;p2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08D5E41-71E4-9570-E1C0-214291C540C0}"/>
              </a:ext>
            </a:extLst>
          </p:cNvPr>
          <p:cNvSpPr txBox="1"/>
          <p:nvPr/>
        </p:nvSpPr>
        <p:spPr>
          <a:xfrm>
            <a:off x="851210" y="51518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Past calculator output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257F7-AD70-1C32-C050-C7EECDA8F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19" y="1113789"/>
            <a:ext cx="8158162" cy="351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046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08D5E41-71E4-9570-E1C0-214291C540C0}"/>
              </a:ext>
            </a:extLst>
          </p:cNvPr>
          <p:cNvSpPr txBox="1"/>
          <p:nvPr/>
        </p:nvSpPr>
        <p:spPr>
          <a:xfrm>
            <a:off x="851210" y="51518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Past text editor output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C7DC7F-C6D7-8069-AAD7-34D50AD8D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69" y="928688"/>
            <a:ext cx="8436770" cy="40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667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dc51b5f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dc51b5f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Project for Calculator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dc51b5f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main component with the outer structure of calculator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dc51b5f_0_1833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button component with on click handler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dc51b5f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` evaluateExpresion` function to evaluate value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dc51b5f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basic structure of text-editor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dc51b5f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main component with all feature buttons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dc51b5f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json object to store data for text editor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dc51b5f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both code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dc51b5f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rgbClr val="C88C32"/>
                </a:solidFill>
                <a:effectLst/>
                <a:uLnTx/>
                <a:uFillTx/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kumimoji="0" sz="2400" b="1" i="0" u="none" strike="noStrike" kern="0" cap="none" spc="0" normalizeH="0" baseline="0" noProof="0">
              <a:ln>
                <a:noFill/>
              </a:ln>
              <a:solidFill>
                <a:srgbClr val="C88C32"/>
              </a:solidFill>
              <a:effectLst/>
              <a:uLnTx/>
              <a:uFillTx/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IN" dirty="0">
                <a:solidFill>
                  <a:schemeClr val="tx1"/>
                </a:solidFill>
              </a:rPr>
              <a:t>Social Media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858" name="Google Shape;1858;p212"/>
          <p:cNvSpPr txBox="1">
            <a:spLocks noGrp="1"/>
          </p:cNvSpPr>
          <p:nvPr>
            <p:ph type="body" idx="2"/>
          </p:nvPr>
        </p:nvSpPr>
        <p:spPr>
          <a:xfrm>
            <a:off x="4089330" y="2112419"/>
            <a:ext cx="27222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IN" b="0" i="0" dirty="0">
                <a:solidFill>
                  <a:schemeClr val="bg1"/>
                </a:solidFill>
                <a:highlight>
                  <a:srgbClr val="000000"/>
                </a:highlight>
                <a:latin typeface="EB Garamond SemiBold"/>
                <a:ea typeface="EB Garamond SemiBold"/>
                <a:cs typeface="EB Garamond SemiBold"/>
                <a:sym typeface="EB Garamond SemiBold"/>
                <a:hlinkClick r:id="rId3"/>
              </a:rPr>
              <a:t>https://github.com/Nani181818/social-media.git</a:t>
            </a:r>
            <a:endParaRPr b="0" i="0" dirty="0">
              <a:solidFill>
                <a:schemeClr val="bg1"/>
              </a:solidFill>
              <a:highlight>
                <a:srgbClr val="000000"/>
              </a:highlight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3" name="Google Shape;1863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228</Words>
  <Application>Microsoft Office PowerPoint</Application>
  <PresentationFormat>On-screen Show (16:9)</PresentationFormat>
  <Paragraphs>44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Arial</vt:lpstr>
      <vt:lpstr>Noto Sans Symbols</vt:lpstr>
      <vt:lpstr>Public Sans</vt:lpstr>
      <vt:lpstr>EB Garamond Medium</vt:lpstr>
      <vt:lpstr>EB Garamond</vt:lpstr>
      <vt:lpstr>Calibri</vt:lpstr>
      <vt:lpstr>EB Garamond SemiBold</vt:lpstr>
      <vt:lpstr>Simple Light</vt:lpstr>
      <vt:lpstr>1_Simple Light</vt:lpstr>
      <vt:lpstr>2_Simple Light</vt:lpstr>
      <vt:lpstr>PowerPoint Presentation</vt:lpstr>
      <vt:lpstr>Social Media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211520104062</cp:lastModifiedBy>
  <cp:revision>7</cp:revision>
  <dcterms:created xsi:type="dcterms:W3CDTF">2020-08-13T11:21:46Z</dcterms:created>
  <dcterms:modified xsi:type="dcterms:W3CDTF">2023-03-16T16:00:40Z</dcterms:modified>
</cp:coreProperties>
</file>